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BA22-6230-1A9B-218F-97FBA7CA9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1512AB-83C1-9DC3-6DE0-F8FF88E39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41F38-1D66-A759-7DF5-0CD1C649D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33D7C-BCEC-ADC5-189C-A42F13E55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3B01C-FC3D-F782-23CC-91E37D949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94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B2D1A-D254-2579-6870-13F5C75A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25751F-2765-2596-4FB2-292EC7C6E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28523-882D-ADF2-CB28-A6CB05C8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7CE26-A3B7-5C22-D4C4-5059ADE2A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CB7D2-FE11-FD71-CDD4-D7F639AA7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100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1FCE0-F9C9-DA90-3FA2-E4B84600E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E0FE11-C223-76FE-E458-234E97EEA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A1F33-7714-FB6C-7B52-894353BE2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4875B-1C3B-F939-CB9D-17A7D10A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CDB26-C5EC-D188-F4B8-5819C3C56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422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6CDE5-9582-3264-AA17-42DE86C4D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8CD8D-6899-C5FA-9618-513A015AE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3AB08-DDF5-4A14-643E-044938461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74511-08A1-CC94-5702-F984BCEF3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6704F-3E16-F4A5-2D07-301EF1F12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620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73E86-E8C3-3190-345B-77747154E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EFD78-AB24-8387-2B93-4A3B6CA98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DD2BD-11F4-4E35-2168-035DD97C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CF472-6F7F-54B0-E4D5-FE516058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A79A1-57F8-8F03-5E73-628250CE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939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5D94-8A97-D4AD-7D2A-B182DD0F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58DC0-5787-3058-545F-77D5CFF3C1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8B2B9-B60D-6B56-275D-8690A81E6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CF711-69E8-77AA-CF99-A8552CD1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54C8F-EDFA-82FD-8242-57253CB6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FE4E2-DF78-9649-70FA-BA94B47F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310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88130-ED75-F689-1FCE-5C23DF555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001CF-7E9E-F839-48FD-5FBC8E719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F9A4C-F86C-C3B1-B5E3-199B50E68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0630D4-B3EB-8DCB-49CA-8377CCCE6D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45D1F7-F042-92E3-2336-7AF46E6AC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873C61-7E6B-6BFC-ECE7-2B1CDCE32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F9C1C2-EF91-0DC0-B4BC-FFB0A9D4B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F6615-1CEC-C13D-F93F-84825C755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363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2CCE-2D93-CA8B-1C36-779AB299F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21455-32FB-AF73-780C-BBDAAFEB2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EEA51-F996-5B30-6EC9-74D60A129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148C8-F23A-2034-180B-4DE0974B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489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D227B2-90F8-644E-61EA-CDE54B32C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9011E4-1520-A95D-9316-BD4B41F2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8675D-4065-A6C3-BF50-BCDFE6A4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94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8885C-5410-993D-0546-32EA4C3D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155A1-E2B6-2817-B0FA-602B450F9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4238CB-2A4A-FC21-84EC-77C2AC5F4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902DB-B144-2CBB-E53C-38386EFE3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DE971-A31D-15E5-E1C8-0E0C72E0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07803-B75B-DBE8-4EF2-A26866EE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1324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E75FC-C2F5-2F73-FE5B-5AA9BCE7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4F1BCA-35DD-FE87-0166-C5FFCA42BA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FDC0C-B3D3-0E10-2612-75C6835D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0C9D4-E927-3629-01AD-2C8CF67D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37BE-00F0-89D9-B0F5-698A70FBD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48AE4-DE11-C2F2-4210-19C50F8BE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847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3F0ADD-4F4F-DE90-EDAD-9869E941B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676C5-6DC1-E648-84C7-C1CDE8069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69300-5C42-76B7-93B9-CFFBA95ECD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B84DCA-6F17-4A47-9B37-B8E866568610}" type="datetimeFigureOut">
              <a:rPr lang="en-IE" smtClean="0"/>
              <a:t>04/11/2025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434BE-D25A-8DB3-B5D0-C9A357DE7E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3B7DA-DC51-3F2B-AD0E-D819D209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1173BE-A54D-4A3E-A58B-DBA7925A3254}" type="slidenum">
              <a:rPr lang="en-IE" smtClean="0"/>
              <a:t>‹N°›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842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F4E4F3-1747-5D32-A0ED-A15B31FF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IE"/>
              <a:t>AEHT Webinars</a:t>
            </a:r>
            <a:endParaRPr lang="en-IE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6" name="Picture 2" descr="AEHT Official Website">
            <a:extLst>
              <a:ext uri="{FF2B5EF4-FFF2-40B4-BE49-F238E27FC236}">
                <a16:creationId xmlns:a16="http://schemas.microsoft.com/office/drawing/2014/main" id="{02CCED86-7643-D61D-0405-8B38A47DC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23" y="204586"/>
            <a:ext cx="1478417" cy="118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F7D4D25-2E8F-7C1D-8351-063F8DB69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605589"/>
              </p:ext>
            </p:extLst>
          </p:nvPr>
        </p:nvGraphicFramePr>
        <p:xfrm>
          <a:off x="71949" y="1527048"/>
          <a:ext cx="12039599" cy="5312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8570">
                  <a:extLst>
                    <a:ext uri="{9D8B030D-6E8A-4147-A177-3AD203B41FA5}">
                      <a16:colId xmlns:a16="http://schemas.microsoft.com/office/drawing/2014/main" val="1592980760"/>
                    </a:ext>
                  </a:extLst>
                </a:gridCol>
                <a:gridCol w="1409986">
                  <a:extLst>
                    <a:ext uri="{9D8B030D-6E8A-4147-A177-3AD203B41FA5}">
                      <a16:colId xmlns:a16="http://schemas.microsoft.com/office/drawing/2014/main" val="4086898359"/>
                    </a:ext>
                  </a:extLst>
                </a:gridCol>
                <a:gridCol w="2342395">
                  <a:extLst>
                    <a:ext uri="{9D8B030D-6E8A-4147-A177-3AD203B41FA5}">
                      <a16:colId xmlns:a16="http://schemas.microsoft.com/office/drawing/2014/main" val="4239585930"/>
                    </a:ext>
                  </a:extLst>
                </a:gridCol>
                <a:gridCol w="2658648">
                  <a:extLst>
                    <a:ext uri="{9D8B030D-6E8A-4147-A177-3AD203B41FA5}">
                      <a16:colId xmlns:a16="http://schemas.microsoft.com/office/drawing/2014/main" val="3246375744"/>
                    </a:ext>
                  </a:extLst>
                </a:gridCol>
              </a:tblGrid>
              <a:tr h="806002">
                <a:tc>
                  <a:txBody>
                    <a:bodyPr/>
                    <a:lstStyle/>
                    <a:p>
                      <a:r>
                        <a:rPr lang="en-IE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Active 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Registration Page 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793669"/>
                  </a:ext>
                </a:extLst>
              </a:tr>
              <a:tr h="806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2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For The Preservation of Marine Resources </a:t>
                      </a:r>
                      <a:endParaRPr lang="en-IE" sz="2200" dirty="0"/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21/01/25</a:t>
                      </a:r>
                      <a:endParaRPr lang="en-IE" dirty="0"/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43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261392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r>
                        <a:rPr lang="en-IE" sz="2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FoodTouristic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21/05/25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763815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r>
                        <a:rPr lang="en-IE" sz="22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Culinary Arts, Decathlon, &amp; Vegetarian Cuisine 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29/09/25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1085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842506"/>
                  </a:ext>
                </a:extLst>
              </a:tr>
              <a:tr h="806002">
                <a:tc>
                  <a:txBody>
                    <a:bodyPr/>
                    <a:lstStyle/>
                    <a:p>
                      <a:r>
                        <a:rPr lang="en-IE" sz="22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Bakery, Pastry &amp; Carving 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30/09/25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710458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r>
                        <a:rPr lang="en-IE" sz="22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Hospitality Management 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25/09/25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488811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r>
                        <a:rPr lang="en-IE" sz="22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Cocktail, Barista, Wine Service, Restaurant Service </a:t>
                      </a:r>
                      <a:endParaRPr lang="en-IE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01/10/25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1589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127774"/>
                  </a:ext>
                </a:extLst>
              </a:tr>
              <a:tr h="466969">
                <a:tc>
                  <a:txBody>
                    <a:bodyPr/>
                    <a:lstStyle/>
                    <a:p>
                      <a:r>
                        <a:rPr lang="en-IE" sz="21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Tourism Destination, Front Office, Strategic Thinking </a:t>
                      </a:r>
                      <a:endParaRPr lang="en-IE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02/10/25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dirty="0"/>
                        <a:t>996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082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110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69</Words>
  <Application>Microsoft Office PowerPoint</Application>
  <PresentationFormat>Grand écran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Narrow</vt:lpstr>
      <vt:lpstr>Arial</vt:lpstr>
      <vt:lpstr>Calibri</vt:lpstr>
      <vt:lpstr>Office Theme</vt:lpstr>
      <vt:lpstr>AEHT Webinars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AEHT Webinars</dc:title>
  <dc:creator>Noel Murray</dc:creator>
  <cp:lastModifiedBy>proviseur</cp:lastModifiedBy>
  <cp:revision>4</cp:revision>
  <dcterms:created xsi:type="dcterms:W3CDTF">2025-11-04T13:04:38Z</dcterms:created>
  <dcterms:modified xsi:type="dcterms:W3CDTF">2025-11-04T15:13:02Z</dcterms:modified>
</cp:coreProperties>
</file>