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1" r:id="rId1"/>
  </p:sldMasterIdLst>
  <p:notesMasterIdLst>
    <p:notesMasterId r:id="rId9"/>
  </p:notesMasterIdLst>
  <p:sldIdLst>
    <p:sldId id="287" r:id="rId2"/>
    <p:sldId id="257" r:id="rId3"/>
    <p:sldId id="258" r:id="rId4"/>
    <p:sldId id="285" r:id="rId5"/>
    <p:sldId id="286" r:id="rId6"/>
    <p:sldId id="288" r:id="rId7"/>
    <p:sldId id="28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jLHlWufELn+rzRpZy1J9LAm2LN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4F2CDB-CD5E-4B39-90F1-FA7940CE50E1}">
  <a:tblStyle styleId="{224F2CDB-CD5E-4B39-90F1-FA7940CE50E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r>
              <a:rPr lang="et-EE" dirty="0"/>
              <a:t>AEHT </a:t>
            </a:r>
            <a:r>
              <a:rPr lang="et-EE" dirty="0" err="1"/>
              <a:t>management</a:t>
            </a:r>
            <a:r>
              <a:rPr lang="et-EE" dirty="0"/>
              <a:t> </a:t>
            </a:r>
            <a:r>
              <a:rPr lang="et-EE" dirty="0" err="1"/>
              <a:t>database</a:t>
            </a:r>
            <a:r>
              <a:rPr lang="et-EE" dirty="0"/>
              <a:t>-s on liikmetel õigus/kohustus</a:t>
            </a:r>
            <a:r>
              <a:rPr lang="et-EE" baseline="0" dirty="0"/>
              <a:t> hallata andmeid oma kooli piires, ehk siis igast liikmes koolist on üks nö. vastutav kasutaja kes seisab hea selle eest et tema kooli andmed oleksid õiged. Vajadusel saab vastutav kasutaja lisada, eemaldada ja muuta AEHT-</a:t>
            </a:r>
            <a:r>
              <a:rPr lang="et-EE" baseline="0" dirty="0" err="1"/>
              <a:t>ga</a:t>
            </a:r>
            <a:r>
              <a:rPr lang="et-EE" baseline="0" dirty="0"/>
              <a:t> seotud isikuid oma koolist. Vastutava kasutaja konto AEHT andmebaasis on ka aluseks teiste toimingute toestamiseks nagu näiteks osalejate registreerimisel AEHT aasta konverentsile.</a:t>
            </a:r>
            <a:endParaRPr lang="et-EE"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2089A-1F7B-4FF7-9B93-F118FC011877}" type="slidenum">
              <a:rPr kumimoji="0" lang="et-E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t-E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8844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t-EE"/>
              <a:t>Klõpsake juhteksemplari pealkirja laadi redigeerimiseks</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endParaRPr lang="et-EE"/>
          </a:p>
        </p:txBody>
      </p:sp>
      <p:sp>
        <p:nvSpPr>
          <p:cNvPr id="5" name="Footer Placeholder 4"/>
          <p:cNvSpPr>
            <a:spLocks noGrp="1"/>
          </p:cNvSpPr>
          <p:nvPr>
            <p:ph type="ftr" sz="quarter" idx="11"/>
          </p:nvPr>
        </p:nvSpPr>
        <p:spPr/>
        <p:txBody>
          <a:bodyPr/>
          <a:lstStyle/>
          <a:p>
            <a:endParaRPr lang="et-E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t-EE"/>
          </a:p>
        </p:txBody>
      </p:sp>
      <p:sp>
        <p:nvSpPr>
          <p:cNvPr id="6" name="Slide Number Placeholder 5"/>
          <p:cNvSpPr>
            <a:spLocks noGrp="1"/>
          </p:cNvSpPr>
          <p:nvPr>
            <p:ph type="sldNum" sz="quarter" idx="12"/>
          </p:nvPr>
        </p:nvSpPr>
        <p:spPr>
          <a:xfrm>
            <a:off x="531812" y="4529540"/>
            <a:ext cx="779767" cy="365125"/>
          </a:xfrm>
        </p:spPr>
        <p:txBody>
          <a:bodyPr/>
          <a:lstStyle/>
          <a:p>
            <a:pPr marL="0" lvl="0" indent="0" algn="r" rtl="0">
              <a:spcBef>
                <a:spcPts val="0"/>
              </a:spcBef>
              <a:spcAft>
                <a:spcPts val="0"/>
              </a:spcAft>
              <a:buNone/>
            </a:pPr>
            <a:fld id="{00000000-1234-1234-1234-123412341234}" type="slidenum">
              <a:rPr lang="et-EE" smtClean="0"/>
              <a:t>‹#›</a:t>
            </a:fld>
            <a:endParaRPr lang="et-EE"/>
          </a:p>
        </p:txBody>
      </p:sp>
    </p:spTree>
    <p:extLst>
      <p:ext uri="{BB962C8B-B14F-4D97-AF65-F5344CB8AC3E}">
        <p14:creationId xmlns:p14="http://schemas.microsoft.com/office/powerpoint/2010/main" val="365140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endParaRPr lang="et-EE"/>
          </a:p>
        </p:txBody>
      </p:sp>
      <p:sp>
        <p:nvSpPr>
          <p:cNvPr id="5" name="Footer Placeholder 4"/>
          <p:cNvSpPr>
            <a:spLocks noGrp="1"/>
          </p:cNvSpPr>
          <p:nvPr>
            <p:ph type="ftr" sz="quarter" idx="11"/>
          </p:nvPr>
        </p:nvSpPr>
        <p:spPr/>
        <p:txBody>
          <a:bodyPr/>
          <a:lstStyle/>
          <a:p>
            <a:endParaRPr lang="et-E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t-EE" smtClean="0"/>
              <a:t>‹#›</a:t>
            </a:fld>
            <a:endParaRPr lang="et-EE"/>
          </a:p>
        </p:txBody>
      </p:sp>
    </p:spTree>
    <p:extLst>
      <p:ext uri="{BB962C8B-B14F-4D97-AF65-F5344CB8AC3E}">
        <p14:creationId xmlns:p14="http://schemas.microsoft.com/office/powerpoint/2010/main" val="827687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ite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t-EE"/>
              <a:t>Klõpsake juhteksemplari pealkirja laadi redigeerimiseks</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endParaRPr lang="et-EE"/>
          </a:p>
        </p:txBody>
      </p:sp>
      <p:sp>
        <p:nvSpPr>
          <p:cNvPr id="5" name="Footer Placeholder 4"/>
          <p:cNvSpPr>
            <a:spLocks noGrp="1"/>
          </p:cNvSpPr>
          <p:nvPr>
            <p:ph type="ftr" sz="quarter" idx="11"/>
          </p:nvPr>
        </p:nvSpPr>
        <p:spPr/>
        <p:txBody>
          <a:bodyPr/>
          <a:lstStyle/>
          <a:p>
            <a:endParaRPr lang="et-E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t-EE" smtClean="0"/>
              <a:t>‹#›</a:t>
            </a:fld>
            <a:endParaRPr lang="et-E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180868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t-EE"/>
              <a:t>Klõpsake juhteksemplari pealkirja laadi redigeerimiseks</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a:t>Klõpsake juhteksemplari tekstilaadide redigeerimiseks</a:t>
            </a:r>
          </a:p>
        </p:txBody>
      </p:sp>
      <p:sp>
        <p:nvSpPr>
          <p:cNvPr id="5" name="Date Placeholder 4"/>
          <p:cNvSpPr>
            <a:spLocks noGrp="1"/>
          </p:cNvSpPr>
          <p:nvPr>
            <p:ph type="dt" sz="half" idx="10"/>
          </p:nvPr>
        </p:nvSpPr>
        <p:spPr/>
        <p:txBody>
          <a:bodyPr/>
          <a:lstStyle/>
          <a:p>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t-EE" smtClean="0"/>
              <a:t>‹#›</a:t>
            </a:fld>
            <a:endParaRPr lang="et-EE"/>
          </a:p>
        </p:txBody>
      </p:sp>
    </p:spTree>
    <p:extLst>
      <p:ext uri="{BB962C8B-B14F-4D97-AF65-F5344CB8AC3E}">
        <p14:creationId xmlns:p14="http://schemas.microsoft.com/office/powerpoint/2010/main" val="53765207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t-EE"/>
              <a:t>Klõpsake juhteksemplari pealkirja laadi redigeerimiseks</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a:t>Klõpsake juhteksemplari tekstilaadide redigeerimiseks</a:t>
            </a:r>
          </a:p>
        </p:txBody>
      </p:sp>
      <p:sp>
        <p:nvSpPr>
          <p:cNvPr id="5" name="Date Placeholder 4"/>
          <p:cNvSpPr>
            <a:spLocks noGrp="1"/>
          </p:cNvSpPr>
          <p:nvPr>
            <p:ph type="dt" sz="half" idx="10"/>
          </p:nvPr>
        </p:nvSpPr>
        <p:spPr/>
        <p:txBody>
          <a:bodyPr/>
          <a:lstStyle/>
          <a:p>
            <a:endParaRPr lang="et-EE"/>
          </a:p>
        </p:txBody>
      </p:sp>
      <p:sp>
        <p:nvSpPr>
          <p:cNvPr id="6" name="Footer Placeholder 5"/>
          <p:cNvSpPr>
            <a:spLocks noGrp="1"/>
          </p:cNvSpPr>
          <p:nvPr>
            <p:ph type="ftr" sz="quarter" idx="11"/>
          </p:nvPr>
        </p:nvSpPr>
        <p:spPr/>
        <p:txBody>
          <a:bodyPr/>
          <a:lstStyle/>
          <a:p>
            <a:endParaRPr lang="et-E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t-EE" smtClean="0"/>
              <a:t>‹#›</a:t>
            </a:fld>
            <a:endParaRPr lang="et-E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504587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t-EE"/>
              <a:t>Klõpsake juhteksemplari pealkirja laadi redigeerimiseks</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a:t>Klõpsake juhteksemplari tekstilaadide redigeerimiseks</a:t>
            </a:r>
          </a:p>
        </p:txBody>
      </p:sp>
      <p:sp>
        <p:nvSpPr>
          <p:cNvPr id="5" name="Date Placeholder 4"/>
          <p:cNvSpPr>
            <a:spLocks noGrp="1"/>
          </p:cNvSpPr>
          <p:nvPr>
            <p:ph type="dt" sz="half" idx="10"/>
          </p:nvPr>
        </p:nvSpPr>
        <p:spPr/>
        <p:txBody>
          <a:bodyPr/>
          <a:lstStyle/>
          <a:p>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t-EE" smtClean="0"/>
              <a:t>‹#›</a:t>
            </a:fld>
            <a:endParaRPr lang="et-EE"/>
          </a:p>
        </p:txBody>
      </p:sp>
    </p:spTree>
    <p:extLst>
      <p:ext uri="{BB962C8B-B14F-4D97-AF65-F5344CB8AC3E}">
        <p14:creationId xmlns:p14="http://schemas.microsoft.com/office/powerpoint/2010/main" val="27092287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p:txBody>
          <a:bodyPr vert="eaVert" ancho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endParaRPr lang="et-EE"/>
          </a:p>
        </p:txBody>
      </p:sp>
      <p:sp>
        <p:nvSpPr>
          <p:cNvPr id="5" name="Footer Placeholder 4"/>
          <p:cNvSpPr>
            <a:spLocks noGrp="1"/>
          </p:cNvSpPr>
          <p:nvPr>
            <p:ph type="ftr" sz="quarter" idx="11"/>
          </p:nvPr>
        </p:nvSpPr>
        <p:spPr/>
        <p:txBody>
          <a:bodyPr/>
          <a:lstStyle/>
          <a:p>
            <a:endParaRPr lang="et-E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t-EE" smtClean="0"/>
              <a:t>‹#›</a:t>
            </a:fld>
            <a:endParaRPr lang="et-EE"/>
          </a:p>
        </p:txBody>
      </p:sp>
    </p:spTree>
    <p:extLst>
      <p:ext uri="{BB962C8B-B14F-4D97-AF65-F5344CB8AC3E}">
        <p14:creationId xmlns:p14="http://schemas.microsoft.com/office/powerpoint/2010/main" val="3776607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endParaRPr lang="et-EE"/>
          </a:p>
        </p:txBody>
      </p:sp>
      <p:sp>
        <p:nvSpPr>
          <p:cNvPr id="5" name="Footer Placeholder 4"/>
          <p:cNvSpPr>
            <a:spLocks noGrp="1"/>
          </p:cNvSpPr>
          <p:nvPr>
            <p:ph type="ftr" sz="quarter" idx="11"/>
          </p:nvPr>
        </p:nvSpPr>
        <p:spPr/>
        <p:txBody>
          <a:bodyPr/>
          <a:lstStyle/>
          <a:p>
            <a:endParaRPr lang="et-E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t-EE" smtClean="0"/>
              <a:t>‹#›</a:t>
            </a:fld>
            <a:endParaRPr lang="et-EE"/>
          </a:p>
        </p:txBody>
      </p:sp>
    </p:spTree>
    <p:extLst>
      <p:ext uri="{BB962C8B-B14F-4D97-AF65-F5344CB8AC3E}">
        <p14:creationId xmlns:p14="http://schemas.microsoft.com/office/powerpoint/2010/main" val="215750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t-EE"/>
              <a:t>Klõpsake juhteksemplari pealkirja laadi redigeerimiseks</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endParaRPr lang="et-EE"/>
          </a:p>
        </p:txBody>
      </p:sp>
      <p:sp>
        <p:nvSpPr>
          <p:cNvPr id="5" name="Footer Placeholder 4"/>
          <p:cNvSpPr>
            <a:spLocks noGrp="1"/>
          </p:cNvSpPr>
          <p:nvPr>
            <p:ph type="ftr" sz="quarter" idx="11"/>
          </p:nvPr>
        </p:nvSpPr>
        <p:spPr/>
        <p:txBody>
          <a:bodyPr/>
          <a:lstStyle/>
          <a:p>
            <a:endParaRPr lang="et-E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t-EE"/>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t-EE" smtClean="0"/>
              <a:t>‹#›</a:t>
            </a:fld>
            <a:endParaRPr lang="et-EE"/>
          </a:p>
        </p:txBody>
      </p:sp>
    </p:spTree>
    <p:extLst>
      <p:ext uri="{BB962C8B-B14F-4D97-AF65-F5344CB8AC3E}">
        <p14:creationId xmlns:p14="http://schemas.microsoft.com/office/powerpoint/2010/main" val="369055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endParaRPr lang="et-EE"/>
          </a:p>
        </p:txBody>
      </p:sp>
      <p:sp>
        <p:nvSpPr>
          <p:cNvPr id="5" name="Footer Placeholder 4"/>
          <p:cNvSpPr>
            <a:spLocks noGrp="1"/>
          </p:cNvSpPr>
          <p:nvPr>
            <p:ph type="ftr" sz="quarter" idx="11"/>
          </p:nvPr>
        </p:nvSpPr>
        <p:spPr/>
        <p:txBody>
          <a:bodyPr/>
          <a:lstStyle/>
          <a:p>
            <a:endParaRPr lang="et-E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t-EE" smtClean="0"/>
              <a:t>‹#›</a:t>
            </a:fld>
            <a:endParaRPr lang="et-EE"/>
          </a:p>
        </p:txBody>
      </p:sp>
    </p:spTree>
    <p:extLst>
      <p:ext uri="{BB962C8B-B14F-4D97-AF65-F5344CB8AC3E}">
        <p14:creationId xmlns:p14="http://schemas.microsoft.com/office/powerpoint/2010/main" val="246686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endParaRPr lang="et-EE"/>
          </a:p>
        </p:txBody>
      </p:sp>
      <p:sp>
        <p:nvSpPr>
          <p:cNvPr id="6" name="Footer Placeholder 5"/>
          <p:cNvSpPr>
            <a:spLocks noGrp="1"/>
          </p:cNvSpPr>
          <p:nvPr>
            <p:ph type="ftr" sz="quarter" idx="11"/>
          </p:nvPr>
        </p:nvSpPr>
        <p:spPr/>
        <p:txBody>
          <a:bodyPr/>
          <a:lstStyle/>
          <a:p>
            <a:endParaRPr lang="et-E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lvl="0" indent="0" algn="r" rtl="0">
              <a:spcBef>
                <a:spcPts val="0"/>
              </a:spcBef>
              <a:spcAft>
                <a:spcPts val="0"/>
              </a:spcAft>
              <a:buNone/>
            </a:pPr>
            <a:fld id="{00000000-1234-1234-1234-123412341234}" type="slidenum">
              <a:rPr lang="et-EE" smtClean="0"/>
              <a:t>‹#›</a:t>
            </a:fld>
            <a:endParaRPr lang="et-EE"/>
          </a:p>
        </p:txBody>
      </p:sp>
    </p:spTree>
    <p:extLst>
      <p:ext uri="{BB962C8B-B14F-4D97-AF65-F5344CB8AC3E}">
        <p14:creationId xmlns:p14="http://schemas.microsoft.com/office/powerpoint/2010/main" val="154355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endParaRPr lang="et-EE"/>
          </a:p>
        </p:txBody>
      </p:sp>
      <p:sp>
        <p:nvSpPr>
          <p:cNvPr id="8" name="Footer Placeholder 7"/>
          <p:cNvSpPr>
            <a:spLocks noGrp="1"/>
          </p:cNvSpPr>
          <p:nvPr>
            <p:ph type="ftr" sz="quarter" idx="11"/>
          </p:nvPr>
        </p:nvSpPr>
        <p:spPr/>
        <p:txBody>
          <a:bodyPr/>
          <a:lstStyle/>
          <a:p>
            <a:endParaRPr lang="et-E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lvl="0" indent="0" algn="r" rtl="0">
              <a:spcBef>
                <a:spcPts val="0"/>
              </a:spcBef>
              <a:spcAft>
                <a:spcPts val="0"/>
              </a:spcAft>
              <a:buNone/>
            </a:pPr>
            <a:fld id="{00000000-1234-1234-1234-123412341234}" type="slidenum">
              <a:rPr lang="et-EE" smtClean="0"/>
              <a:t>‹#›</a:t>
            </a:fld>
            <a:endParaRPr lang="et-EE"/>
          </a:p>
        </p:txBody>
      </p:sp>
    </p:spTree>
    <p:extLst>
      <p:ext uri="{BB962C8B-B14F-4D97-AF65-F5344CB8AC3E}">
        <p14:creationId xmlns:p14="http://schemas.microsoft.com/office/powerpoint/2010/main" val="168518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endParaRPr lang="et-EE"/>
          </a:p>
        </p:txBody>
      </p:sp>
      <p:sp>
        <p:nvSpPr>
          <p:cNvPr id="4" name="Footer Placeholder 3"/>
          <p:cNvSpPr>
            <a:spLocks noGrp="1"/>
          </p:cNvSpPr>
          <p:nvPr>
            <p:ph type="ftr" sz="quarter" idx="11"/>
          </p:nvPr>
        </p:nvSpPr>
        <p:spPr/>
        <p:txBody>
          <a:bodyPr/>
          <a:lstStyle/>
          <a:p>
            <a:endParaRPr lang="et-E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t-EE" smtClean="0"/>
              <a:t>‹#›</a:t>
            </a:fld>
            <a:endParaRPr lang="et-EE"/>
          </a:p>
        </p:txBody>
      </p:sp>
    </p:spTree>
    <p:extLst>
      <p:ext uri="{BB962C8B-B14F-4D97-AF65-F5344CB8AC3E}">
        <p14:creationId xmlns:p14="http://schemas.microsoft.com/office/powerpoint/2010/main" val="48379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t-EE"/>
          </a:p>
        </p:txBody>
      </p:sp>
      <p:sp>
        <p:nvSpPr>
          <p:cNvPr id="3" name="Footer Placeholder 2"/>
          <p:cNvSpPr>
            <a:spLocks noGrp="1"/>
          </p:cNvSpPr>
          <p:nvPr>
            <p:ph type="ftr" sz="quarter" idx="11"/>
          </p:nvPr>
        </p:nvSpPr>
        <p:spPr/>
        <p:txBody>
          <a:bodyPr/>
          <a:lstStyle/>
          <a:p>
            <a:endParaRPr lang="et-E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t-EE" smtClean="0"/>
              <a:t>‹#›</a:t>
            </a:fld>
            <a:endParaRPr lang="et-EE"/>
          </a:p>
        </p:txBody>
      </p:sp>
    </p:spTree>
    <p:extLst>
      <p:ext uri="{BB962C8B-B14F-4D97-AF65-F5344CB8AC3E}">
        <p14:creationId xmlns:p14="http://schemas.microsoft.com/office/powerpoint/2010/main" val="85762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t-EE"/>
              <a:t>Klõpsake juhteksemplari pealkirja laadi redigeerimiseks</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t-EE" smtClean="0"/>
              <a:t>‹#›</a:t>
            </a:fld>
            <a:endParaRPr lang="et-EE"/>
          </a:p>
        </p:txBody>
      </p:sp>
    </p:spTree>
    <p:extLst>
      <p:ext uri="{BB962C8B-B14F-4D97-AF65-F5344CB8AC3E}">
        <p14:creationId xmlns:p14="http://schemas.microsoft.com/office/powerpoint/2010/main" val="17123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t-EE"/>
              <a:t>Klõpsake juhteksemplari pealkirja laadi redigeerimiseks</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t-EE" smtClean="0"/>
              <a:t>‹#›</a:t>
            </a:fld>
            <a:endParaRPr lang="et-EE"/>
          </a:p>
        </p:txBody>
      </p:sp>
    </p:spTree>
    <p:extLst>
      <p:ext uri="{BB962C8B-B14F-4D97-AF65-F5344CB8AC3E}">
        <p14:creationId xmlns:p14="http://schemas.microsoft.com/office/powerpoint/2010/main" val="38565525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t-EE"/>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t-EE"/>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t-EE"/>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t-EE"/>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t-EE"/>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t-EE"/>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t-EE"/>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t-EE"/>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t-EE"/>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t-EE"/>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t-EE"/>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t-EE"/>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t-EE"/>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t-EE"/>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t-EE"/>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t-EE"/>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t-EE"/>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t-EE"/>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t-EE"/>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t-EE"/>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t-EE"/>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t-EE"/>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t-EE"/>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t-EE"/>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t-E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t-E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lvl="0" indent="0" algn="r" rtl="0">
              <a:spcBef>
                <a:spcPts val="0"/>
              </a:spcBef>
              <a:spcAft>
                <a:spcPts val="0"/>
              </a:spcAft>
              <a:buNone/>
            </a:pPr>
            <a:fld id="{00000000-1234-1234-1234-123412341234}" type="slidenum">
              <a:rPr lang="et-EE" smtClean="0"/>
              <a:t>‹#›</a:t>
            </a:fld>
            <a:endParaRPr lang="et-EE"/>
          </a:p>
        </p:txBody>
      </p:sp>
    </p:spTree>
    <p:extLst>
      <p:ext uri="{BB962C8B-B14F-4D97-AF65-F5344CB8AC3E}">
        <p14:creationId xmlns:p14="http://schemas.microsoft.com/office/powerpoint/2010/main" val="36394531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a:extLst>
              <a:ext uri="{FF2B5EF4-FFF2-40B4-BE49-F238E27FC236}">
                <a16:creationId xmlns:a16="http://schemas.microsoft.com/office/drawing/2014/main" id="{517D3679-3D6A-BC7C-189F-AA89290D5294}"/>
              </a:ext>
            </a:extLst>
          </p:cNvPr>
          <p:cNvSpPr>
            <a:spLocks noGrp="1"/>
          </p:cNvSpPr>
          <p:nvPr>
            <p:ph type="ctrTitle"/>
          </p:nvPr>
        </p:nvSpPr>
        <p:spPr/>
        <p:txBody>
          <a:bodyPr>
            <a:normAutofit fontScale="90000"/>
          </a:bodyPr>
          <a:lstStyle/>
          <a:p>
            <a:r>
              <a:rPr lang="et-EE" dirty="0"/>
              <a:t>VP </a:t>
            </a:r>
            <a:r>
              <a:rPr lang="et-EE" dirty="0" err="1"/>
              <a:t>report</a:t>
            </a:r>
            <a:br>
              <a:rPr lang="et-EE" dirty="0"/>
            </a:br>
            <a:r>
              <a:rPr lang="et-EE" sz="4000" dirty="0"/>
              <a:t>Neeme Rand</a:t>
            </a:r>
            <a:br>
              <a:rPr lang="et-EE" sz="9600" dirty="0"/>
            </a:br>
            <a:endParaRPr lang="et-EE" dirty="0"/>
          </a:p>
        </p:txBody>
      </p:sp>
      <p:sp>
        <p:nvSpPr>
          <p:cNvPr id="5" name="Alapealkiri 4">
            <a:extLst>
              <a:ext uri="{FF2B5EF4-FFF2-40B4-BE49-F238E27FC236}">
                <a16:creationId xmlns:a16="http://schemas.microsoft.com/office/drawing/2014/main" id="{9A7BD43A-247A-DFEC-B431-7D83324E382C}"/>
              </a:ext>
            </a:extLst>
          </p:cNvPr>
          <p:cNvSpPr>
            <a:spLocks noGrp="1"/>
          </p:cNvSpPr>
          <p:nvPr>
            <p:ph type="subTitle" idx="1"/>
          </p:nvPr>
        </p:nvSpPr>
        <p:spPr/>
        <p:txBody>
          <a:bodyPr/>
          <a:lstStyle/>
          <a:p>
            <a:r>
              <a:rPr lang="et-EE" dirty="0"/>
              <a:t>5.11.2025</a:t>
            </a:r>
          </a:p>
        </p:txBody>
      </p:sp>
    </p:spTree>
    <p:extLst>
      <p:ext uri="{BB962C8B-B14F-4D97-AF65-F5344CB8AC3E}">
        <p14:creationId xmlns:p14="http://schemas.microsoft.com/office/powerpoint/2010/main" val="414560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
          <p:cNvSpPr/>
          <p:nvPr/>
        </p:nvSpPr>
        <p:spPr>
          <a:xfrm>
            <a:off x="4" y="-371060"/>
            <a:ext cx="121919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b="0" i="0" u="none" strike="noStrike" cap="none">
              <a:solidFill>
                <a:schemeClr val="dk1"/>
              </a:solidFill>
              <a:latin typeface="Calibri"/>
              <a:ea typeface="Calibri"/>
              <a:cs typeface="Calibri"/>
              <a:sym typeface="Calibri"/>
            </a:endParaRPr>
          </a:p>
        </p:txBody>
      </p:sp>
      <p:grpSp>
        <p:nvGrpSpPr>
          <p:cNvPr id="95" name="Google Shape;95;p2"/>
          <p:cNvGrpSpPr/>
          <p:nvPr/>
        </p:nvGrpSpPr>
        <p:grpSpPr>
          <a:xfrm>
            <a:off x="0" y="0"/>
            <a:ext cx="12191999" cy="6858000"/>
            <a:chOff x="0" y="0"/>
            <a:chExt cx="12191999" cy="6858000"/>
          </a:xfrm>
        </p:grpSpPr>
        <p:sp>
          <p:nvSpPr>
            <p:cNvPr id="96" name="Google Shape;96;p2"/>
            <p:cNvSpPr/>
            <p:nvPr/>
          </p:nvSpPr>
          <p:spPr>
            <a:xfrm>
              <a:off x="0" y="0"/>
              <a:ext cx="12191999" cy="6858000"/>
            </a:xfrm>
            <a:custGeom>
              <a:avLst/>
              <a:gdLst/>
              <a:ahLst/>
              <a:cxnLst/>
              <a:rect l="l" t="t" r="r" b="b"/>
              <a:pathLst>
                <a:path w="12191999" h="6858000" extrusionOk="0">
                  <a:moveTo>
                    <a:pt x="12191997" y="0"/>
                  </a:moveTo>
                  <a:lnTo>
                    <a:pt x="12191999" y="0"/>
                  </a:lnTo>
                  <a:lnTo>
                    <a:pt x="12191999" y="6181404"/>
                  </a:lnTo>
                  <a:lnTo>
                    <a:pt x="12191997" y="6181404"/>
                  </a:lnTo>
                  <a:close/>
                  <a:moveTo>
                    <a:pt x="0" y="0"/>
                  </a:moveTo>
                  <a:lnTo>
                    <a:pt x="1" y="0"/>
                  </a:lnTo>
                  <a:lnTo>
                    <a:pt x="1" y="6181404"/>
                  </a:lnTo>
                  <a:lnTo>
                    <a:pt x="1853" y="6181361"/>
                  </a:lnTo>
                  <a:lnTo>
                    <a:pt x="62178" y="6173423"/>
                  </a:lnTo>
                  <a:lnTo>
                    <a:pt x="114565" y="6162311"/>
                  </a:lnTo>
                  <a:lnTo>
                    <a:pt x="160603" y="6148023"/>
                  </a:lnTo>
                  <a:lnTo>
                    <a:pt x="201878" y="6132148"/>
                  </a:lnTo>
                  <a:lnTo>
                    <a:pt x="238390" y="6113098"/>
                  </a:lnTo>
                  <a:lnTo>
                    <a:pt x="276490" y="6094048"/>
                  </a:lnTo>
                  <a:lnTo>
                    <a:pt x="314590" y="6074998"/>
                  </a:lnTo>
                  <a:lnTo>
                    <a:pt x="351103" y="6059123"/>
                  </a:lnTo>
                  <a:lnTo>
                    <a:pt x="392378" y="6043248"/>
                  </a:lnTo>
                  <a:lnTo>
                    <a:pt x="438415" y="6027373"/>
                  </a:lnTo>
                  <a:lnTo>
                    <a:pt x="490803" y="6016261"/>
                  </a:lnTo>
                  <a:lnTo>
                    <a:pt x="551128" y="6009911"/>
                  </a:lnTo>
                  <a:lnTo>
                    <a:pt x="619390" y="6006736"/>
                  </a:lnTo>
                  <a:lnTo>
                    <a:pt x="687653" y="6009911"/>
                  </a:lnTo>
                  <a:lnTo>
                    <a:pt x="747978" y="6016261"/>
                  </a:lnTo>
                  <a:lnTo>
                    <a:pt x="800365" y="6027373"/>
                  </a:lnTo>
                  <a:lnTo>
                    <a:pt x="846403" y="6043248"/>
                  </a:lnTo>
                  <a:lnTo>
                    <a:pt x="887678" y="6059123"/>
                  </a:lnTo>
                  <a:lnTo>
                    <a:pt x="924190" y="6074998"/>
                  </a:lnTo>
                  <a:lnTo>
                    <a:pt x="962290" y="6094048"/>
                  </a:lnTo>
                  <a:lnTo>
                    <a:pt x="1000390" y="6113098"/>
                  </a:lnTo>
                  <a:lnTo>
                    <a:pt x="1036903" y="6132148"/>
                  </a:lnTo>
                  <a:lnTo>
                    <a:pt x="1078178" y="6148023"/>
                  </a:lnTo>
                  <a:lnTo>
                    <a:pt x="1124215" y="6162311"/>
                  </a:lnTo>
                  <a:lnTo>
                    <a:pt x="1176603" y="6173423"/>
                  </a:lnTo>
                  <a:lnTo>
                    <a:pt x="1236928" y="6181361"/>
                  </a:lnTo>
                  <a:lnTo>
                    <a:pt x="1305190" y="6182948"/>
                  </a:lnTo>
                  <a:lnTo>
                    <a:pt x="1373453" y="6181361"/>
                  </a:lnTo>
                  <a:lnTo>
                    <a:pt x="1433778" y="6173423"/>
                  </a:lnTo>
                  <a:lnTo>
                    <a:pt x="1486165" y="6162311"/>
                  </a:lnTo>
                  <a:lnTo>
                    <a:pt x="1532203" y="6148023"/>
                  </a:lnTo>
                  <a:lnTo>
                    <a:pt x="1573478" y="6132148"/>
                  </a:lnTo>
                  <a:lnTo>
                    <a:pt x="1609990" y="6113098"/>
                  </a:lnTo>
                  <a:lnTo>
                    <a:pt x="1648090" y="6094048"/>
                  </a:lnTo>
                  <a:lnTo>
                    <a:pt x="1686190" y="6074998"/>
                  </a:lnTo>
                  <a:lnTo>
                    <a:pt x="1722703" y="6059123"/>
                  </a:lnTo>
                  <a:lnTo>
                    <a:pt x="1763978" y="6043248"/>
                  </a:lnTo>
                  <a:lnTo>
                    <a:pt x="1810015" y="6027373"/>
                  </a:lnTo>
                  <a:lnTo>
                    <a:pt x="1862403" y="6016261"/>
                  </a:lnTo>
                  <a:lnTo>
                    <a:pt x="1922728" y="6009911"/>
                  </a:lnTo>
                  <a:lnTo>
                    <a:pt x="1990990" y="6006736"/>
                  </a:lnTo>
                  <a:lnTo>
                    <a:pt x="2059253" y="6009911"/>
                  </a:lnTo>
                  <a:lnTo>
                    <a:pt x="2119578" y="6016261"/>
                  </a:lnTo>
                  <a:lnTo>
                    <a:pt x="2171965" y="6027373"/>
                  </a:lnTo>
                  <a:lnTo>
                    <a:pt x="2218003" y="6043248"/>
                  </a:lnTo>
                  <a:lnTo>
                    <a:pt x="2259278" y="6059123"/>
                  </a:lnTo>
                  <a:lnTo>
                    <a:pt x="2295790" y="6074998"/>
                  </a:lnTo>
                  <a:lnTo>
                    <a:pt x="2333890" y="6094048"/>
                  </a:lnTo>
                  <a:lnTo>
                    <a:pt x="2371990" y="6113098"/>
                  </a:lnTo>
                  <a:lnTo>
                    <a:pt x="2408503" y="6132148"/>
                  </a:lnTo>
                  <a:lnTo>
                    <a:pt x="2449778" y="6148023"/>
                  </a:lnTo>
                  <a:lnTo>
                    <a:pt x="2495815" y="6162311"/>
                  </a:lnTo>
                  <a:lnTo>
                    <a:pt x="2548203" y="6173423"/>
                  </a:lnTo>
                  <a:lnTo>
                    <a:pt x="2608528" y="6181361"/>
                  </a:lnTo>
                  <a:lnTo>
                    <a:pt x="2676790" y="6182948"/>
                  </a:lnTo>
                  <a:lnTo>
                    <a:pt x="2745053" y="6181361"/>
                  </a:lnTo>
                  <a:lnTo>
                    <a:pt x="2805378" y="6173423"/>
                  </a:lnTo>
                  <a:lnTo>
                    <a:pt x="2857765" y="6162311"/>
                  </a:lnTo>
                  <a:lnTo>
                    <a:pt x="2903803" y="6148023"/>
                  </a:lnTo>
                  <a:lnTo>
                    <a:pt x="2945078" y="6132148"/>
                  </a:lnTo>
                  <a:lnTo>
                    <a:pt x="2981590" y="6113098"/>
                  </a:lnTo>
                  <a:lnTo>
                    <a:pt x="3019690" y="6094048"/>
                  </a:lnTo>
                  <a:lnTo>
                    <a:pt x="3057790" y="6074998"/>
                  </a:lnTo>
                  <a:lnTo>
                    <a:pt x="3094303" y="6059123"/>
                  </a:lnTo>
                  <a:lnTo>
                    <a:pt x="3135578" y="6043248"/>
                  </a:lnTo>
                  <a:lnTo>
                    <a:pt x="3181615" y="6027373"/>
                  </a:lnTo>
                  <a:lnTo>
                    <a:pt x="3234003" y="6016261"/>
                  </a:lnTo>
                  <a:lnTo>
                    <a:pt x="3294328" y="6009911"/>
                  </a:lnTo>
                  <a:lnTo>
                    <a:pt x="3361003" y="6006736"/>
                  </a:lnTo>
                  <a:lnTo>
                    <a:pt x="3430853" y="6009911"/>
                  </a:lnTo>
                  <a:lnTo>
                    <a:pt x="3491178" y="6016261"/>
                  </a:lnTo>
                  <a:lnTo>
                    <a:pt x="3543565" y="6027373"/>
                  </a:lnTo>
                  <a:lnTo>
                    <a:pt x="3589603" y="6043248"/>
                  </a:lnTo>
                  <a:lnTo>
                    <a:pt x="3630878" y="6059123"/>
                  </a:lnTo>
                  <a:lnTo>
                    <a:pt x="3667390" y="6074998"/>
                  </a:lnTo>
                  <a:lnTo>
                    <a:pt x="3705490" y="6094048"/>
                  </a:lnTo>
                  <a:lnTo>
                    <a:pt x="3743590" y="6113098"/>
                  </a:lnTo>
                  <a:lnTo>
                    <a:pt x="3780103" y="6132148"/>
                  </a:lnTo>
                  <a:lnTo>
                    <a:pt x="3821378" y="6148023"/>
                  </a:lnTo>
                  <a:lnTo>
                    <a:pt x="3867415" y="6162311"/>
                  </a:lnTo>
                  <a:lnTo>
                    <a:pt x="3919803" y="6173423"/>
                  </a:lnTo>
                  <a:lnTo>
                    <a:pt x="3980128" y="6181361"/>
                  </a:lnTo>
                  <a:lnTo>
                    <a:pt x="4048390" y="6182948"/>
                  </a:lnTo>
                  <a:lnTo>
                    <a:pt x="4116653" y="6181361"/>
                  </a:lnTo>
                  <a:lnTo>
                    <a:pt x="4176978" y="6173423"/>
                  </a:lnTo>
                  <a:lnTo>
                    <a:pt x="4229365" y="6162311"/>
                  </a:lnTo>
                  <a:lnTo>
                    <a:pt x="4275403" y="6148023"/>
                  </a:lnTo>
                  <a:lnTo>
                    <a:pt x="4316678" y="6132148"/>
                  </a:lnTo>
                  <a:lnTo>
                    <a:pt x="4353190" y="6113098"/>
                  </a:lnTo>
                  <a:lnTo>
                    <a:pt x="4429390" y="6074998"/>
                  </a:lnTo>
                  <a:lnTo>
                    <a:pt x="4465903" y="6059123"/>
                  </a:lnTo>
                  <a:lnTo>
                    <a:pt x="4507178" y="6043248"/>
                  </a:lnTo>
                  <a:lnTo>
                    <a:pt x="4553217" y="6027373"/>
                  </a:lnTo>
                  <a:lnTo>
                    <a:pt x="4605603" y="6016261"/>
                  </a:lnTo>
                  <a:lnTo>
                    <a:pt x="4665929" y="6009911"/>
                  </a:lnTo>
                  <a:lnTo>
                    <a:pt x="4734190" y="6006736"/>
                  </a:lnTo>
                  <a:lnTo>
                    <a:pt x="4802454" y="6009911"/>
                  </a:lnTo>
                  <a:lnTo>
                    <a:pt x="4862778" y="6016261"/>
                  </a:lnTo>
                  <a:lnTo>
                    <a:pt x="4915166" y="6027373"/>
                  </a:lnTo>
                  <a:lnTo>
                    <a:pt x="4961203" y="6043248"/>
                  </a:lnTo>
                  <a:lnTo>
                    <a:pt x="5002479" y="6059123"/>
                  </a:lnTo>
                  <a:lnTo>
                    <a:pt x="5038990" y="6074998"/>
                  </a:lnTo>
                  <a:lnTo>
                    <a:pt x="5077092" y="6094048"/>
                  </a:lnTo>
                  <a:lnTo>
                    <a:pt x="5115191" y="6113098"/>
                  </a:lnTo>
                  <a:lnTo>
                    <a:pt x="5151703" y="6132148"/>
                  </a:lnTo>
                  <a:lnTo>
                    <a:pt x="5192979" y="6148023"/>
                  </a:lnTo>
                  <a:lnTo>
                    <a:pt x="5239015" y="6162311"/>
                  </a:lnTo>
                  <a:lnTo>
                    <a:pt x="5291402" y="6173423"/>
                  </a:lnTo>
                  <a:lnTo>
                    <a:pt x="5351728" y="6181361"/>
                  </a:lnTo>
                  <a:lnTo>
                    <a:pt x="5410200" y="6182721"/>
                  </a:lnTo>
                  <a:lnTo>
                    <a:pt x="5468672" y="6181361"/>
                  </a:lnTo>
                  <a:lnTo>
                    <a:pt x="5528997" y="6173423"/>
                  </a:lnTo>
                  <a:lnTo>
                    <a:pt x="5581384" y="6162311"/>
                  </a:lnTo>
                  <a:lnTo>
                    <a:pt x="5627422" y="6148023"/>
                  </a:lnTo>
                  <a:lnTo>
                    <a:pt x="5668697" y="6132148"/>
                  </a:lnTo>
                  <a:lnTo>
                    <a:pt x="5705211" y="6113098"/>
                  </a:lnTo>
                  <a:lnTo>
                    <a:pt x="5743309" y="6094048"/>
                  </a:lnTo>
                  <a:lnTo>
                    <a:pt x="5781409" y="6074998"/>
                  </a:lnTo>
                  <a:lnTo>
                    <a:pt x="5817922" y="6059123"/>
                  </a:lnTo>
                  <a:lnTo>
                    <a:pt x="5859197" y="6043248"/>
                  </a:lnTo>
                  <a:lnTo>
                    <a:pt x="5905235" y="6027373"/>
                  </a:lnTo>
                  <a:lnTo>
                    <a:pt x="5957622" y="6016261"/>
                  </a:lnTo>
                  <a:lnTo>
                    <a:pt x="6017949" y="6009911"/>
                  </a:lnTo>
                  <a:lnTo>
                    <a:pt x="6086211" y="6006736"/>
                  </a:lnTo>
                  <a:lnTo>
                    <a:pt x="6096000" y="6007191"/>
                  </a:lnTo>
                  <a:lnTo>
                    <a:pt x="6105790" y="6006736"/>
                  </a:lnTo>
                  <a:lnTo>
                    <a:pt x="6174053" y="6009911"/>
                  </a:lnTo>
                  <a:lnTo>
                    <a:pt x="6234378" y="6016261"/>
                  </a:lnTo>
                  <a:lnTo>
                    <a:pt x="6286765" y="6027373"/>
                  </a:lnTo>
                  <a:lnTo>
                    <a:pt x="6332803" y="6043248"/>
                  </a:lnTo>
                  <a:lnTo>
                    <a:pt x="6374078" y="6059123"/>
                  </a:lnTo>
                  <a:lnTo>
                    <a:pt x="6410590" y="6074998"/>
                  </a:lnTo>
                  <a:lnTo>
                    <a:pt x="6448690" y="6094048"/>
                  </a:lnTo>
                  <a:lnTo>
                    <a:pt x="6486790" y="6113098"/>
                  </a:lnTo>
                  <a:lnTo>
                    <a:pt x="6523303" y="6132148"/>
                  </a:lnTo>
                  <a:lnTo>
                    <a:pt x="6564578" y="6148023"/>
                  </a:lnTo>
                  <a:lnTo>
                    <a:pt x="6610615" y="6162311"/>
                  </a:lnTo>
                  <a:lnTo>
                    <a:pt x="6663003" y="6173423"/>
                  </a:lnTo>
                  <a:lnTo>
                    <a:pt x="6723328" y="6181361"/>
                  </a:lnTo>
                  <a:lnTo>
                    <a:pt x="6781800" y="6182721"/>
                  </a:lnTo>
                  <a:lnTo>
                    <a:pt x="6840272" y="6181361"/>
                  </a:lnTo>
                  <a:lnTo>
                    <a:pt x="6900597" y="6173423"/>
                  </a:lnTo>
                  <a:lnTo>
                    <a:pt x="6952984" y="6162311"/>
                  </a:lnTo>
                  <a:lnTo>
                    <a:pt x="6999022" y="6148023"/>
                  </a:lnTo>
                  <a:lnTo>
                    <a:pt x="7040297" y="6132148"/>
                  </a:lnTo>
                  <a:lnTo>
                    <a:pt x="7076809" y="6113098"/>
                  </a:lnTo>
                  <a:lnTo>
                    <a:pt x="7114909" y="6094048"/>
                  </a:lnTo>
                  <a:lnTo>
                    <a:pt x="7153009" y="6074998"/>
                  </a:lnTo>
                  <a:lnTo>
                    <a:pt x="7189522" y="6059123"/>
                  </a:lnTo>
                  <a:lnTo>
                    <a:pt x="7230797" y="6043248"/>
                  </a:lnTo>
                  <a:lnTo>
                    <a:pt x="7276834" y="6027373"/>
                  </a:lnTo>
                  <a:lnTo>
                    <a:pt x="7329222" y="6016261"/>
                  </a:lnTo>
                  <a:lnTo>
                    <a:pt x="7389547" y="6009911"/>
                  </a:lnTo>
                  <a:lnTo>
                    <a:pt x="7457809" y="6006736"/>
                  </a:lnTo>
                  <a:lnTo>
                    <a:pt x="7526072" y="6009911"/>
                  </a:lnTo>
                  <a:lnTo>
                    <a:pt x="7586397" y="6016261"/>
                  </a:lnTo>
                  <a:lnTo>
                    <a:pt x="7638784" y="6027373"/>
                  </a:lnTo>
                  <a:lnTo>
                    <a:pt x="7684822" y="6043248"/>
                  </a:lnTo>
                  <a:lnTo>
                    <a:pt x="7726097" y="6059123"/>
                  </a:lnTo>
                  <a:lnTo>
                    <a:pt x="7762609" y="6074998"/>
                  </a:lnTo>
                  <a:lnTo>
                    <a:pt x="7800709" y="6094048"/>
                  </a:lnTo>
                  <a:lnTo>
                    <a:pt x="7838809" y="6113098"/>
                  </a:lnTo>
                  <a:lnTo>
                    <a:pt x="7875322" y="6132148"/>
                  </a:lnTo>
                  <a:lnTo>
                    <a:pt x="7916597" y="6148023"/>
                  </a:lnTo>
                  <a:lnTo>
                    <a:pt x="7962634" y="6162311"/>
                  </a:lnTo>
                  <a:lnTo>
                    <a:pt x="8015022" y="6173423"/>
                  </a:lnTo>
                  <a:lnTo>
                    <a:pt x="8075347" y="6181361"/>
                  </a:lnTo>
                  <a:lnTo>
                    <a:pt x="8143609" y="6182948"/>
                  </a:lnTo>
                  <a:lnTo>
                    <a:pt x="8211872" y="6181361"/>
                  </a:lnTo>
                  <a:lnTo>
                    <a:pt x="8272197" y="6173423"/>
                  </a:lnTo>
                  <a:lnTo>
                    <a:pt x="8324584" y="6162311"/>
                  </a:lnTo>
                  <a:lnTo>
                    <a:pt x="8370622" y="6148023"/>
                  </a:lnTo>
                  <a:lnTo>
                    <a:pt x="8411897" y="6132148"/>
                  </a:lnTo>
                  <a:lnTo>
                    <a:pt x="8448409" y="6113098"/>
                  </a:lnTo>
                  <a:lnTo>
                    <a:pt x="8486509" y="6094048"/>
                  </a:lnTo>
                  <a:lnTo>
                    <a:pt x="8524609" y="6074998"/>
                  </a:lnTo>
                  <a:lnTo>
                    <a:pt x="8561121" y="6059123"/>
                  </a:lnTo>
                  <a:lnTo>
                    <a:pt x="8602397" y="6043248"/>
                  </a:lnTo>
                  <a:lnTo>
                    <a:pt x="8648433" y="6027373"/>
                  </a:lnTo>
                  <a:lnTo>
                    <a:pt x="8700821" y="6016261"/>
                  </a:lnTo>
                  <a:lnTo>
                    <a:pt x="8761147" y="6009911"/>
                  </a:lnTo>
                  <a:lnTo>
                    <a:pt x="8827821" y="6006736"/>
                  </a:lnTo>
                  <a:lnTo>
                    <a:pt x="8897671" y="6009911"/>
                  </a:lnTo>
                  <a:lnTo>
                    <a:pt x="8957997" y="6016261"/>
                  </a:lnTo>
                  <a:lnTo>
                    <a:pt x="9010383" y="6027373"/>
                  </a:lnTo>
                  <a:lnTo>
                    <a:pt x="9056421" y="6043248"/>
                  </a:lnTo>
                  <a:lnTo>
                    <a:pt x="9097697" y="6059123"/>
                  </a:lnTo>
                  <a:lnTo>
                    <a:pt x="9134209" y="6074998"/>
                  </a:lnTo>
                  <a:lnTo>
                    <a:pt x="9172309" y="6094048"/>
                  </a:lnTo>
                  <a:lnTo>
                    <a:pt x="9210409" y="6113098"/>
                  </a:lnTo>
                  <a:lnTo>
                    <a:pt x="9246921" y="6132148"/>
                  </a:lnTo>
                  <a:lnTo>
                    <a:pt x="9288197" y="6148023"/>
                  </a:lnTo>
                  <a:lnTo>
                    <a:pt x="9334233" y="6162311"/>
                  </a:lnTo>
                  <a:lnTo>
                    <a:pt x="9386621" y="6173423"/>
                  </a:lnTo>
                  <a:lnTo>
                    <a:pt x="9446947" y="6181361"/>
                  </a:lnTo>
                  <a:lnTo>
                    <a:pt x="9515209" y="6182948"/>
                  </a:lnTo>
                  <a:lnTo>
                    <a:pt x="9583471" y="6181361"/>
                  </a:lnTo>
                  <a:lnTo>
                    <a:pt x="9643797" y="6173423"/>
                  </a:lnTo>
                  <a:lnTo>
                    <a:pt x="9696183" y="6162311"/>
                  </a:lnTo>
                  <a:lnTo>
                    <a:pt x="9742221" y="6148023"/>
                  </a:lnTo>
                  <a:lnTo>
                    <a:pt x="9783497" y="6132148"/>
                  </a:lnTo>
                  <a:lnTo>
                    <a:pt x="9820009" y="6113098"/>
                  </a:lnTo>
                  <a:lnTo>
                    <a:pt x="9896209" y="6074998"/>
                  </a:lnTo>
                  <a:lnTo>
                    <a:pt x="9932721" y="6059123"/>
                  </a:lnTo>
                  <a:lnTo>
                    <a:pt x="9973997" y="6043248"/>
                  </a:lnTo>
                  <a:lnTo>
                    <a:pt x="10020033" y="6027373"/>
                  </a:lnTo>
                  <a:lnTo>
                    <a:pt x="10072421" y="6016261"/>
                  </a:lnTo>
                  <a:lnTo>
                    <a:pt x="10132747" y="6009911"/>
                  </a:lnTo>
                  <a:lnTo>
                    <a:pt x="10201009" y="6006736"/>
                  </a:lnTo>
                  <a:lnTo>
                    <a:pt x="10269271" y="6009911"/>
                  </a:lnTo>
                  <a:lnTo>
                    <a:pt x="10329597" y="6016261"/>
                  </a:lnTo>
                  <a:lnTo>
                    <a:pt x="10381983" y="6027373"/>
                  </a:lnTo>
                  <a:lnTo>
                    <a:pt x="10428021" y="6043248"/>
                  </a:lnTo>
                  <a:lnTo>
                    <a:pt x="10469297" y="6059123"/>
                  </a:lnTo>
                  <a:lnTo>
                    <a:pt x="10505809" y="6074998"/>
                  </a:lnTo>
                  <a:lnTo>
                    <a:pt x="10543909" y="6094048"/>
                  </a:lnTo>
                  <a:lnTo>
                    <a:pt x="10582009" y="6113098"/>
                  </a:lnTo>
                  <a:lnTo>
                    <a:pt x="10618521" y="6132148"/>
                  </a:lnTo>
                  <a:lnTo>
                    <a:pt x="10659797" y="6148023"/>
                  </a:lnTo>
                  <a:lnTo>
                    <a:pt x="10705833" y="6162311"/>
                  </a:lnTo>
                  <a:lnTo>
                    <a:pt x="10758221" y="6173423"/>
                  </a:lnTo>
                  <a:lnTo>
                    <a:pt x="10818547" y="6181361"/>
                  </a:lnTo>
                  <a:lnTo>
                    <a:pt x="10886809" y="6182948"/>
                  </a:lnTo>
                  <a:lnTo>
                    <a:pt x="10955071" y="6181361"/>
                  </a:lnTo>
                  <a:lnTo>
                    <a:pt x="11015397" y="6173423"/>
                  </a:lnTo>
                  <a:lnTo>
                    <a:pt x="11067783" y="6162311"/>
                  </a:lnTo>
                  <a:lnTo>
                    <a:pt x="11113821" y="6148023"/>
                  </a:lnTo>
                  <a:lnTo>
                    <a:pt x="11155097" y="6132148"/>
                  </a:lnTo>
                  <a:lnTo>
                    <a:pt x="11191609" y="6113098"/>
                  </a:lnTo>
                  <a:lnTo>
                    <a:pt x="11229709" y="6094048"/>
                  </a:lnTo>
                  <a:lnTo>
                    <a:pt x="11267809" y="6074998"/>
                  </a:lnTo>
                  <a:lnTo>
                    <a:pt x="11304321" y="6059123"/>
                  </a:lnTo>
                  <a:lnTo>
                    <a:pt x="11345597" y="6043248"/>
                  </a:lnTo>
                  <a:lnTo>
                    <a:pt x="11391633" y="6027373"/>
                  </a:lnTo>
                  <a:lnTo>
                    <a:pt x="11444021" y="6016261"/>
                  </a:lnTo>
                  <a:lnTo>
                    <a:pt x="11504347" y="6009911"/>
                  </a:lnTo>
                  <a:lnTo>
                    <a:pt x="11572609" y="6006736"/>
                  </a:lnTo>
                  <a:lnTo>
                    <a:pt x="11640871" y="6009911"/>
                  </a:lnTo>
                  <a:lnTo>
                    <a:pt x="11701197" y="6016261"/>
                  </a:lnTo>
                  <a:lnTo>
                    <a:pt x="11753583" y="6027373"/>
                  </a:lnTo>
                  <a:lnTo>
                    <a:pt x="11799621" y="6043248"/>
                  </a:lnTo>
                  <a:lnTo>
                    <a:pt x="11840897" y="6059123"/>
                  </a:lnTo>
                  <a:lnTo>
                    <a:pt x="11877409" y="6074998"/>
                  </a:lnTo>
                  <a:lnTo>
                    <a:pt x="11915509" y="6094048"/>
                  </a:lnTo>
                  <a:lnTo>
                    <a:pt x="11953609" y="6113098"/>
                  </a:lnTo>
                  <a:lnTo>
                    <a:pt x="11990121" y="6132148"/>
                  </a:lnTo>
                  <a:lnTo>
                    <a:pt x="12031397" y="6148023"/>
                  </a:lnTo>
                  <a:lnTo>
                    <a:pt x="12077433" y="6162311"/>
                  </a:lnTo>
                  <a:lnTo>
                    <a:pt x="12129821" y="6173424"/>
                  </a:lnTo>
                  <a:lnTo>
                    <a:pt x="12190147" y="6181361"/>
                  </a:lnTo>
                  <a:lnTo>
                    <a:pt x="12191997" y="6181404"/>
                  </a:lnTo>
                  <a:lnTo>
                    <a:pt x="12191997" y="6858000"/>
                  </a:lnTo>
                  <a:lnTo>
                    <a:pt x="1" y="6858000"/>
                  </a:lnTo>
                  <a:lnTo>
                    <a:pt x="1" y="6551875"/>
                  </a:lnTo>
                  <a:lnTo>
                    <a:pt x="0" y="6551875"/>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b="0" i="0" u="none" strike="noStrike" cap="none">
                <a:solidFill>
                  <a:schemeClr val="dk1"/>
                </a:solidFill>
                <a:latin typeface="Calibri"/>
                <a:ea typeface="Calibri"/>
                <a:cs typeface="Calibri"/>
                <a:sym typeface="Calibri"/>
              </a:endParaRPr>
            </a:p>
          </p:txBody>
        </p:sp>
        <p:sp>
          <p:nvSpPr>
            <p:cNvPr id="97" name="Google Shape;97;p2"/>
            <p:cNvSpPr/>
            <p:nvPr/>
          </p:nvSpPr>
          <p:spPr>
            <a:xfrm>
              <a:off x="0" y="0"/>
              <a:ext cx="12191999" cy="6858000"/>
            </a:xfrm>
            <a:custGeom>
              <a:avLst/>
              <a:gdLst/>
              <a:ahLst/>
              <a:cxnLst/>
              <a:rect l="l" t="t" r="r" b="b"/>
              <a:pathLst>
                <a:path w="12191999" h="6858000" extrusionOk="0">
                  <a:moveTo>
                    <a:pt x="12191997" y="0"/>
                  </a:moveTo>
                  <a:lnTo>
                    <a:pt x="12191999" y="0"/>
                  </a:lnTo>
                  <a:lnTo>
                    <a:pt x="12191999" y="6181404"/>
                  </a:lnTo>
                  <a:lnTo>
                    <a:pt x="12191997" y="6181404"/>
                  </a:lnTo>
                  <a:close/>
                  <a:moveTo>
                    <a:pt x="0" y="0"/>
                  </a:moveTo>
                  <a:lnTo>
                    <a:pt x="1" y="0"/>
                  </a:lnTo>
                  <a:lnTo>
                    <a:pt x="1" y="6181404"/>
                  </a:lnTo>
                  <a:lnTo>
                    <a:pt x="1853" y="6181361"/>
                  </a:lnTo>
                  <a:lnTo>
                    <a:pt x="62178" y="6173423"/>
                  </a:lnTo>
                  <a:lnTo>
                    <a:pt x="114565" y="6162311"/>
                  </a:lnTo>
                  <a:lnTo>
                    <a:pt x="160603" y="6148023"/>
                  </a:lnTo>
                  <a:lnTo>
                    <a:pt x="201878" y="6132148"/>
                  </a:lnTo>
                  <a:lnTo>
                    <a:pt x="238390" y="6113098"/>
                  </a:lnTo>
                  <a:lnTo>
                    <a:pt x="276490" y="6094048"/>
                  </a:lnTo>
                  <a:lnTo>
                    <a:pt x="314590" y="6074998"/>
                  </a:lnTo>
                  <a:lnTo>
                    <a:pt x="351103" y="6059123"/>
                  </a:lnTo>
                  <a:lnTo>
                    <a:pt x="392378" y="6043248"/>
                  </a:lnTo>
                  <a:lnTo>
                    <a:pt x="438415" y="6027373"/>
                  </a:lnTo>
                  <a:lnTo>
                    <a:pt x="490803" y="6016261"/>
                  </a:lnTo>
                  <a:lnTo>
                    <a:pt x="551128" y="6009911"/>
                  </a:lnTo>
                  <a:lnTo>
                    <a:pt x="619390" y="6006736"/>
                  </a:lnTo>
                  <a:lnTo>
                    <a:pt x="687653" y="6009911"/>
                  </a:lnTo>
                  <a:lnTo>
                    <a:pt x="747978" y="6016261"/>
                  </a:lnTo>
                  <a:lnTo>
                    <a:pt x="800365" y="6027373"/>
                  </a:lnTo>
                  <a:lnTo>
                    <a:pt x="846403" y="6043248"/>
                  </a:lnTo>
                  <a:lnTo>
                    <a:pt x="887678" y="6059123"/>
                  </a:lnTo>
                  <a:lnTo>
                    <a:pt x="924190" y="6074998"/>
                  </a:lnTo>
                  <a:lnTo>
                    <a:pt x="962290" y="6094048"/>
                  </a:lnTo>
                  <a:lnTo>
                    <a:pt x="1000390" y="6113098"/>
                  </a:lnTo>
                  <a:lnTo>
                    <a:pt x="1036903" y="6132148"/>
                  </a:lnTo>
                  <a:lnTo>
                    <a:pt x="1078178" y="6148023"/>
                  </a:lnTo>
                  <a:lnTo>
                    <a:pt x="1124215" y="6162311"/>
                  </a:lnTo>
                  <a:lnTo>
                    <a:pt x="1176603" y="6173423"/>
                  </a:lnTo>
                  <a:lnTo>
                    <a:pt x="1236928" y="6181361"/>
                  </a:lnTo>
                  <a:lnTo>
                    <a:pt x="1305190" y="6182948"/>
                  </a:lnTo>
                  <a:lnTo>
                    <a:pt x="1373453" y="6181361"/>
                  </a:lnTo>
                  <a:lnTo>
                    <a:pt x="1433778" y="6173423"/>
                  </a:lnTo>
                  <a:lnTo>
                    <a:pt x="1486165" y="6162311"/>
                  </a:lnTo>
                  <a:lnTo>
                    <a:pt x="1532203" y="6148023"/>
                  </a:lnTo>
                  <a:lnTo>
                    <a:pt x="1573478" y="6132148"/>
                  </a:lnTo>
                  <a:lnTo>
                    <a:pt x="1609990" y="6113098"/>
                  </a:lnTo>
                  <a:lnTo>
                    <a:pt x="1648090" y="6094048"/>
                  </a:lnTo>
                  <a:lnTo>
                    <a:pt x="1686190" y="6074998"/>
                  </a:lnTo>
                  <a:lnTo>
                    <a:pt x="1722703" y="6059123"/>
                  </a:lnTo>
                  <a:lnTo>
                    <a:pt x="1763978" y="6043248"/>
                  </a:lnTo>
                  <a:lnTo>
                    <a:pt x="1810015" y="6027373"/>
                  </a:lnTo>
                  <a:lnTo>
                    <a:pt x="1862403" y="6016261"/>
                  </a:lnTo>
                  <a:lnTo>
                    <a:pt x="1922728" y="6009911"/>
                  </a:lnTo>
                  <a:lnTo>
                    <a:pt x="1990990" y="6006736"/>
                  </a:lnTo>
                  <a:lnTo>
                    <a:pt x="2059253" y="6009911"/>
                  </a:lnTo>
                  <a:lnTo>
                    <a:pt x="2119578" y="6016261"/>
                  </a:lnTo>
                  <a:lnTo>
                    <a:pt x="2171965" y="6027373"/>
                  </a:lnTo>
                  <a:lnTo>
                    <a:pt x="2218003" y="6043248"/>
                  </a:lnTo>
                  <a:lnTo>
                    <a:pt x="2259278" y="6059123"/>
                  </a:lnTo>
                  <a:lnTo>
                    <a:pt x="2295790" y="6074998"/>
                  </a:lnTo>
                  <a:lnTo>
                    <a:pt x="2333890" y="6094048"/>
                  </a:lnTo>
                  <a:lnTo>
                    <a:pt x="2371990" y="6113098"/>
                  </a:lnTo>
                  <a:lnTo>
                    <a:pt x="2408503" y="6132148"/>
                  </a:lnTo>
                  <a:lnTo>
                    <a:pt x="2449778" y="6148023"/>
                  </a:lnTo>
                  <a:lnTo>
                    <a:pt x="2495815" y="6162311"/>
                  </a:lnTo>
                  <a:lnTo>
                    <a:pt x="2548203" y="6173423"/>
                  </a:lnTo>
                  <a:lnTo>
                    <a:pt x="2608528" y="6181361"/>
                  </a:lnTo>
                  <a:lnTo>
                    <a:pt x="2676790" y="6182948"/>
                  </a:lnTo>
                  <a:lnTo>
                    <a:pt x="2745053" y="6181361"/>
                  </a:lnTo>
                  <a:lnTo>
                    <a:pt x="2805378" y="6173423"/>
                  </a:lnTo>
                  <a:lnTo>
                    <a:pt x="2857765" y="6162311"/>
                  </a:lnTo>
                  <a:lnTo>
                    <a:pt x="2903803" y="6148023"/>
                  </a:lnTo>
                  <a:lnTo>
                    <a:pt x="2945078" y="6132148"/>
                  </a:lnTo>
                  <a:lnTo>
                    <a:pt x="2981590" y="6113098"/>
                  </a:lnTo>
                  <a:lnTo>
                    <a:pt x="3019690" y="6094048"/>
                  </a:lnTo>
                  <a:lnTo>
                    <a:pt x="3057790" y="6074998"/>
                  </a:lnTo>
                  <a:lnTo>
                    <a:pt x="3094303" y="6059123"/>
                  </a:lnTo>
                  <a:lnTo>
                    <a:pt x="3135578" y="6043248"/>
                  </a:lnTo>
                  <a:lnTo>
                    <a:pt x="3181615" y="6027373"/>
                  </a:lnTo>
                  <a:lnTo>
                    <a:pt x="3234003" y="6016261"/>
                  </a:lnTo>
                  <a:lnTo>
                    <a:pt x="3294328" y="6009911"/>
                  </a:lnTo>
                  <a:lnTo>
                    <a:pt x="3361003" y="6006736"/>
                  </a:lnTo>
                  <a:lnTo>
                    <a:pt x="3430853" y="6009911"/>
                  </a:lnTo>
                  <a:lnTo>
                    <a:pt x="3491178" y="6016261"/>
                  </a:lnTo>
                  <a:lnTo>
                    <a:pt x="3543565" y="6027373"/>
                  </a:lnTo>
                  <a:lnTo>
                    <a:pt x="3589603" y="6043248"/>
                  </a:lnTo>
                  <a:lnTo>
                    <a:pt x="3630878" y="6059123"/>
                  </a:lnTo>
                  <a:lnTo>
                    <a:pt x="3667390" y="6074998"/>
                  </a:lnTo>
                  <a:lnTo>
                    <a:pt x="3705490" y="6094048"/>
                  </a:lnTo>
                  <a:lnTo>
                    <a:pt x="3743590" y="6113098"/>
                  </a:lnTo>
                  <a:lnTo>
                    <a:pt x="3780103" y="6132148"/>
                  </a:lnTo>
                  <a:lnTo>
                    <a:pt x="3821378" y="6148023"/>
                  </a:lnTo>
                  <a:lnTo>
                    <a:pt x="3867415" y="6162311"/>
                  </a:lnTo>
                  <a:lnTo>
                    <a:pt x="3919803" y="6173423"/>
                  </a:lnTo>
                  <a:lnTo>
                    <a:pt x="3980128" y="6181361"/>
                  </a:lnTo>
                  <a:lnTo>
                    <a:pt x="4048390" y="6182948"/>
                  </a:lnTo>
                  <a:lnTo>
                    <a:pt x="4116653" y="6181361"/>
                  </a:lnTo>
                  <a:lnTo>
                    <a:pt x="4176978" y="6173423"/>
                  </a:lnTo>
                  <a:lnTo>
                    <a:pt x="4229365" y="6162311"/>
                  </a:lnTo>
                  <a:lnTo>
                    <a:pt x="4275403" y="6148023"/>
                  </a:lnTo>
                  <a:lnTo>
                    <a:pt x="4316678" y="6132148"/>
                  </a:lnTo>
                  <a:lnTo>
                    <a:pt x="4353190" y="6113098"/>
                  </a:lnTo>
                  <a:lnTo>
                    <a:pt x="4429390" y="6074998"/>
                  </a:lnTo>
                  <a:lnTo>
                    <a:pt x="4465903" y="6059123"/>
                  </a:lnTo>
                  <a:lnTo>
                    <a:pt x="4507178" y="6043248"/>
                  </a:lnTo>
                  <a:lnTo>
                    <a:pt x="4553217" y="6027373"/>
                  </a:lnTo>
                  <a:lnTo>
                    <a:pt x="4605603" y="6016261"/>
                  </a:lnTo>
                  <a:lnTo>
                    <a:pt x="4665929" y="6009911"/>
                  </a:lnTo>
                  <a:lnTo>
                    <a:pt x="4734190" y="6006736"/>
                  </a:lnTo>
                  <a:lnTo>
                    <a:pt x="4802454" y="6009911"/>
                  </a:lnTo>
                  <a:lnTo>
                    <a:pt x="4862778" y="6016261"/>
                  </a:lnTo>
                  <a:lnTo>
                    <a:pt x="4915166" y="6027373"/>
                  </a:lnTo>
                  <a:lnTo>
                    <a:pt x="4961203" y="6043248"/>
                  </a:lnTo>
                  <a:lnTo>
                    <a:pt x="5002479" y="6059123"/>
                  </a:lnTo>
                  <a:lnTo>
                    <a:pt x="5038990" y="6074998"/>
                  </a:lnTo>
                  <a:lnTo>
                    <a:pt x="5077092" y="6094048"/>
                  </a:lnTo>
                  <a:lnTo>
                    <a:pt x="5115191" y="6113098"/>
                  </a:lnTo>
                  <a:lnTo>
                    <a:pt x="5151703" y="6132148"/>
                  </a:lnTo>
                  <a:lnTo>
                    <a:pt x="5192979" y="6148023"/>
                  </a:lnTo>
                  <a:lnTo>
                    <a:pt x="5239015" y="6162311"/>
                  </a:lnTo>
                  <a:lnTo>
                    <a:pt x="5291402" y="6173423"/>
                  </a:lnTo>
                  <a:lnTo>
                    <a:pt x="5351728" y="6181361"/>
                  </a:lnTo>
                  <a:lnTo>
                    <a:pt x="5410200" y="6182721"/>
                  </a:lnTo>
                  <a:lnTo>
                    <a:pt x="5468672" y="6181361"/>
                  </a:lnTo>
                  <a:lnTo>
                    <a:pt x="5528997" y="6173423"/>
                  </a:lnTo>
                  <a:lnTo>
                    <a:pt x="5581384" y="6162311"/>
                  </a:lnTo>
                  <a:lnTo>
                    <a:pt x="5627422" y="6148023"/>
                  </a:lnTo>
                  <a:lnTo>
                    <a:pt x="5668697" y="6132148"/>
                  </a:lnTo>
                  <a:lnTo>
                    <a:pt x="5705211" y="6113098"/>
                  </a:lnTo>
                  <a:lnTo>
                    <a:pt x="5743309" y="6094048"/>
                  </a:lnTo>
                  <a:lnTo>
                    <a:pt x="5781409" y="6074998"/>
                  </a:lnTo>
                  <a:lnTo>
                    <a:pt x="5817922" y="6059123"/>
                  </a:lnTo>
                  <a:lnTo>
                    <a:pt x="5859197" y="6043248"/>
                  </a:lnTo>
                  <a:lnTo>
                    <a:pt x="5905235" y="6027373"/>
                  </a:lnTo>
                  <a:lnTo>
                    <a:pt x="5957622" y="6016261"/>
                  </a:lnTo>
                  <a:lnTo>
                    <a:pt x="6017949" y="6009911"/>
                  </a:lnTo>
                  <a:lnTo>
                    <a:pt x="6086211" y="6006736"/>
                  </a:lnTo>
                  <a:lnTo>
                    <a:pt x="6096000" y="6007191"/>
                  </a:lnTo>
                  <a:lnTo>
                    <a:pt x="6105790" y="6006736"/>
                  </a:lnTo>
                  <a:lnTo>
                    <a:pt x="6174053" y="6009911"/>
                  </a:lnTo>
                  <a:lnTo>
                    <a:pt x="6234378" y="6016261"/>
                  </a:lnTo>
                  <a:lnTo>
                    <a:pt x="6286765" y="6027373"/>
                  </a:lnTo>
                  <a:lnTo>
                    <a:pt x="6332803" y="6043248"/>
                  </a:lnTo>
                  <a:lnTo>
                    <a:pt x="6374078" y="6059123"/>
                  </a:lnTo>
                  <a:lnTo>
                    <a:pt x="6410590" y="6074998"/>
                  </a:lnTo>
                  <a:lnTo>
                    <a:pt x="6448690" y="6094048"/>
                  </a:lnTo>
                  <a:lnTo>
                    <a:pt x="6486790" y="6113098"/>
                  </a:lnTo>
                  <a:lnTo>
                    <a:pt x="6523303" y="6132148"/>
                  </a:lnTo>
                  <a:lnTo>
                    <a:pt x="6564578" y="6148023"/>
                  </a:lnTo>
                  <a:lnTo>
                    <a:pt x="6610615" y="6162311"/>
                  </a:lnTo>
                  <a:lnTo>
                    <a:pt x="6663003" y="6173423"/>
                  </a:lnTo>
                  <a:lnTo>
                    <a:pt x="6723328" y="6181361"/>
                  </a:lnTo>
                  <a:lnTo>
                    <a:pt x="6781800" y="6182721"/>
                  </a:lnTo>
                  <a:lnTo>
                    <a:pt x="6840272" y="6181361"/>
                  </a:lnTo>
                  <a:lnTo>
                    <a:pt x="6900597" y="6173423"/>
                  </a:lnTo>
                  <a:lnTo>
                    <a:pt x="6952984" y="6162311"/>
                  </a:lnTo>
                  <a:lnTo>
                    <a:pt x="6999022" y="6148023"/>
                  </a:lnTo>
                  <a:lnTo>
                    <a:pt x="7040297" y="6132148"/>
                  </a:lnTo>
                  <a:lnTo>
                    <a:pt x="7076809" y="6113098"/>
                  </a:lnTo>
                  <a:lnTo>
                    <a:pt x="7114909" y="6094048"/>
                  </a:lnTo>
                  <a:lnTo>
                    <a:pt x="7153009" y="6074998"/>
                  </a:lnTo>
                  <a:lnTo>
                    <a:pt x="7189522" y="6059123"/>
                  </a:lnTo>
                  <a:lnTo>
                    <a:pt x="7230797" y="6043248"/>
                  </a:lnTo>
                  <a:lnTo>
                    <a:pt x="7276834" y="6027373"/>
                  </a:lnTo>
                  <a:lnTo>
                    <a:pt x="7329222" y="6016261"/>
                  </a:lnTo>
                  <a:lnTo>
                    <a:pt x="7389547" y="6009911"/>
                  </a:lnTo>
                  <a:lnTo>
                    <a:pt x="7457809" y="6006736"/>
                  </a:lnTo>
                  <a:lnTo>
                    <a:pt x="7526072" y="6009911"/>
                  </a:lnTo>
                  <a:lnTo>
                    <a:pt x="7586397" y="6016261"/>
                  </a:lnTo>
                  <a:lnTo>
                    <a:pt x="7638784" y="6027373"/>
                  </a:lnTo>
                  <a:lnTo>
                    <a:pt x="7684822" y="6043248"/>
                  </a:lnTo>
                  <a:lnTo>
                    <a:pt x="7726097" y="6059123"/>
                  </a:lnTo>
                  <a:lnTo>
                    <a:pt x="7762609" y="6074998"/>
                  </a:lnTo>
                  <a:lnTo>
                    <a:pt x="7800709" y="6094048"/>
                  </a:lnTo>
                  <a:lnTo>
                    <a:pt x="7838809" y="6113098"/>
                  </a:lnTo>
                  <a:lnTo>
                    <a:pt x="7875322" y="6132148"/>
                  </a:lnTo>
                  <a:lnTo>
                    <a:pt x="7916597" y="6148023"/>
                  </a:lnTo>
                  <a:lnTo>
                    <a:pt x="7962634" y="6162311"/>
                  </a:lnTo>
                  <a:lnTo>
                    <a:pt x="8015022" y="6173423"/>
                  </a:lnTo>
                  <a:lnTo>
                    <a:pt x="8075347" y="6181361"/>
                  </a:lnTo>
                  <a:lnTo>
                    <a:pt x="8143609" y="6182948"/>
                  </a:lnTo>
                  <a:lnTo>
                    <a:pt x="8211872" y="6181361"/>
                  </a:lnTo>
                  <a:lnTo>
                    <a:pt x="8272197" y="6173423"/>
                  </a:lnTo>
                  <a:lnTo>
                    <a:pt x="8324584" y="6162311"/>
                  </a:lnTo>
                  <a:lnTo>
                    <a:pt x="8370622" y="6148023"/>
                  </a:lnTo>
                  <a:lnTo>
                    <a:pt x="8411897" y="6132148"/>
                  </a:lnTo>
                  <a:lnTo>
                    <a:pt x="8448409" y="6113098"/>
                  </a:lnTo>
                  <a:lnTo>
                    <a:pt x="8486509" y="6094048"/>
                  </a:lnTo>
                  <a:lnTo>
                    <a:pt x="8524609" y="6074998"/>
                  </a:lnTo>
                  <a:lnTo>
                    <a:pt x="8561121" y="6059123"/>
                  </a:lnTo>
                  <a:lnTo>
                    <a:pt x="8602397" y="6043248"/>
                  </a:lnTo>
                  <a:lnTo>
                    <a:pt x="8648433" y="6027373"/>
                  </a:lnTo>
                  <a:lnTo>
                    <a:pt x="8700821" y="6016261"/>
                  </a:lnTo>
                  <a:lnTo>
                    <a:pt x="8761147" y="6009911"/>
                  </a:lnTo>
                  <a:lnTo>
                    <a:pt x="8827821" y="6006736"/>
                  </a:lnTo>
                  <a:lnTo>
                    <a:pt x="8897671" y="6009911"/>
                  </a:lnTo>
                  <a:lnTo>
                    <a:pt x="8957997" y="6016261"/>
                  </a:lnTo>
                  <a:lnTo>
                    <a:pt x="9010383" y="6027373"/>
                  </a:lnTo>
                  <a:lnTo>
                    <a:pt x="9056421" y="6043248"/>
                  </a:lnTo>
                  <a:lnTo>
                    <a:pt x="9097697" y="6059123"/>
                  </a:lnTo>
                  <a:lnTo>
                    <a:pt x="9134209" y="6074998"/>
                  </a:lnTo>
                  <a:lnTo>
                    <a:pt x="9172309" y="6094048"/>
                  </a:lnTo>
                  <a:lnTo>
                    <a:pt x="9210409" y="6113098"/>
                  </a:lnTo>
                  <a:lnTo>
                    <a:pt x="9246921" y="6132148"/>
                  </a:lnTo>
                  <a:lnTo>
                    <a:pt x="9288197" y="6148023"/>
                  </a:lnTo>
                  <a:lnTo>
                    <a:pt x="9334233" y="6162311"/>
                  </a:lnTo>
                  <a:lnTo>
                    <a:pt x="9386621" y="6173423"/>
                  </a:lnTo>
                  <a:lnTo>
                    <a:pt x="9446947" y="6181361"/>
                  </a:lnTo>
                  <a:lnTo>
                    <a:pt x="9515209" y="6182948"/>
                  </a:lnTo>
                  <a:lnTo>
                    <a:pt x="9583471" y="6181361"/>
                  </a:lnTo>
                  <a:lnTo>
                    <a:pt x="9643797" y="6173423"/>
                  </a:lnTo>
                  <a:lnTo>
                    <a:pt x="9696183" y="6162311"/>
                  </a:lnTo>
                  <a:lnTo>
                    <a:pt x="9742221" y="6148023"/>
                  </a:lnTo>
                  <a:lnTo>
                    <a:pt x="9783497" y="6132148"/>
                  </a:lnTo>
                  <a:lnTo>
                    <a:pt x="9820009" y="6113098"/>
                  </a:lnTo>
                  <a:lnTo>
                    <a:pt x="9896209" y="6074998"/>
                  </a:lnTo>
                  <a:lnTo>
                    <a:pt x="9932721" y="6059123"/>
                  </a:lnTo>
                  <a:lnTo>
                    <a:pt x="9973997" y="6043248"/>
                  </a:lnTo>
                  <a:lnTo>
                    <a:pt x="10020033" y="6027373"/>
                  </a:lnTo>
                  <a:lnTo>
                    <a:pt x="10072421" y="6016261"/>
                  </a:lnTo>
                  <a:lnTo>
                    <a:pt x="10132747" y="6009911"/>
                  </a:lnTo>
                  <a:lnTo>
                    <a:pt x="10201009" y="6006736"/>
                  </a:lnTo>
                  <a:lnTo>
                    <a:pt x="10269271" y="6009911"/>
                  </a:lnTo>
                  <a:lnTo>
                    <a:pt x="10329597" y="6016261"/>
                  </a:lnTo>
                  <a:lnTo>
                    <a:pt x="10381983" y="6027373"/>
                  </a:lnTo>
                  <a:lnTo>
                    <a:pt x="10428021" y="6043248"/>
                  </a:lnTo>
                  <a:lnTo>
                    <a:pt x="10469297" y="6059123"/>
                  </a:lnTo>
                  <a:lnTo>
                    <a:pt x="10505809" y="6074998"/>
                  </a:lnTo>
                  <a:lnTo>
                    <a:pt x="10543909" y="6094048"/>
                  </a:lnTo>
                  <a:lnTo>
                    <a:pt x="10582009" y="6113098"/>
                  </a:lnTo>
                  <a:lnTo>
                    <a:pt x="10618521" y="6132148"/>
                  </a:lnTo>
                  <a:lnTo>
                    <a:pt x="10659797" y="6148023"/>
                  </a:lnTo>
                  <a:lnTo>
                    <a:pt x="10705833" y="6162311"/>
                  </a:lnTo>
                  <a:lnTo>
                    <a:pt x="10758221" y="6173423"/>
                  </a:lnTo>
                  <a:lnTo>
                    <a:pt x="10818547" y="6181361"/>
                  </a:lnTo>
                  <a:lnTo>
                    <a:pt x="10886809" y="6182948"/>
                  </a:lnTo>
                  <a:lnTo>
                    <a:pt x="10955071" y="6181361"/>
                  </a:lnTo>
                  <a:lnTo>
                    <a:pt x="11015397" y="6173423"/>
                  </a:lnTo>
                  <a:lnTo>
                    <a:pt x="11067783" y="6162311"/>
                  </a:lnTo>
                  <a:lnTo>
                    <a:pt x="11113821" y="6148023"/>
                  </a:lnTo>
                  <a:lnTo>
                    <a:pt x="11155097" y="6132148"/>
                  </a:lnTo>
                  <a:lnTo>
                    <a:pt x="11191609" y="6113098"/>
                  </a:lnTo>
                  <a:lnTo>
                    <a:pt x="11229709" y="6094048"/>
                  </a:lnTo>
                  <a:lnTo>
                    <a:pt x="11267809" y="6074998"/>
                  </a:lnTo>
                  <a:lnTo>
                    <a:pt x="11304321" y="6059123"/>
                  </a:lnTo>
                  <a:lnTo>
                    <a:pt x="11345597" y="6043248"/>
                  </a:lnTo>
                  <a:lnTo>
                    <a:pt x="11391633" y="6027373"/>
                  </a:lnTo>
                  <a:lnTo>
                    <a:pt x="11444021" y="6016261"/>
                  </a:lnTo>
                  <a:lnTo>
                    <a:pt x="11504347" y="6009911"/>
                  </a:lnTo>
                  <a:lnTo>
                    <a:pt x="11572609" y="6006736"/>
                  </a:lnTo>
                  <a:lnTo>
                    <a:pt x="11640871" y="6009911"/>
                  </a:lnTo>
                  <a:lnTo>
                    <a:pt x="11701197" y="6016261"/>
                  </a:lnTo>
                  <a:lnTo>
                    <a:pt x="11753583" y="6027373"/>
                  </a:lnTo>
                  <a:lnTo>
                    <a:pt x="11799621" y="6043248"/>
                  </a:lnTo>
                  <a:lnTo>
                    <a:pt x="11840897" y="6059123"/>
                  </a:lnTo>
                  <a:lnTo>
                    <a:pt x="11877409" y="6074998"/>
                  </a:lnTo>
                  <a:lnTo>
                    <a:pt x="11915509" y="6094048"/>
                  </a:lnTo>
                  <a:lnTo>
                    <a:pt x="11953609" y="6113098"/>
                  </a:lnTo>
                  <a:lnTo>
                    <a:pt x="11990121" y="6132148"/>
                  </a:lnTo>
                  <a:lnTo>
                    <a:pt x="12031397" y="6148023"/>
                  </a:lnTo>
                  <a:lnTo>
                    <a:pt x="12077433" y="6162311"/>
                  </a:lnTo>
                  <a:lnTo>
                    <a:pt x="12129821" y="6173424"/>
                  </a:lnTo>
                  <a:lnTo>
                    <a:pt x="12190147" y="6181361"/>
                  </a:lnTo>
                  <a:lnTo>
                    <a:pt x="12191997" y="6181404"/>
                  </a:lnTo>
                  <a:lnTo>
                    <a:pt x="12191997" y="6858000"/>
                  </a:lnTo>
                  <a:lnTo>
                    <a:pt x="1" y="6858000"/>
                  </a:lnTo>
                  <a:lnTo>
                    <a:pt x="1" y="6551875"/>
                  </a:lnTo>
                  <a:lnTo>
                    <a:pt x="0" y="6551875"/>
                  </a:lnTo>
                  <a:close/>
                </a:path>
              </a:pathLst>
            </a:custGeom>
            <a:solidFill>
              <a:srgbClr val="1F3864">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b="0" i="0" u="none" strike="noStrike" cap="none">
                <a:solidFill>
                  <a:schemeClr val="dk1"/>
                </a:solidFill>
                <a:latin typeface="Calibri"/>
                <a:ea typeface="Calibri"/>
                <a:cs typeface="Calibri"/>
                <a:sym typeface="Calibri"/>
              </a:endParaRPr>
            </a:p>
          </p:txBody>
        </p:sp>
      </p:grpSp>
      <p:sp>
        <p:nvSpPr>
          <p:cNvPr id="98" name="Google Shape;98;p2"/>
          <p:cNvSpPr txBox="1">
            <a:spLocks noGrp="1"/>
          </p:cNvSpPr>
          <p:nvPr>
            <p:ph type="title"/>
          </p:nvPr>
        </p:nvSpPr>
        <p:spPr>
          <a:xfrm>
            <a:off x="646147" y="-54605"/>
            <a:ext cx="10668004" cy="11132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t-EE" dirty="0"/>
              <a:t>IT </a:t>
            </a:r>
            <a:r>
              <a:rPr lang="et-EE" dirty="0" err="1"/>
              <a:t>services</a:t>
            </a:r>
            <a:endParaRPr dirty="0"/>
          </a:p>
        </p:txBody>
      </p:sp>
      <p:graphicFrame>
        <p:nvGraphicFramePr>
          <p:cNvPr id="99" name="Google Shape;99;p2"/>
          <p:cNvGraphicFramePr/>
          <p:nvPr>
            <p:extLst>
              <p:ext uri="{D42A27DB-BD31-4B8C-83A1-F6EECF244321}">
                <p14:modId xmlns:p14="http://schemas.microsoft.com/office/powerpoint/2010/main" val="1065242049"/>
              </p:ext>
            </p:extLst>
          </p:nvPr>
        </p:nvGraphicFramePr>
        <p:xfrm>
          <a:off x="543345" y="599910"/>
          <a:ext cx="11259100" cy="5658180"/>
        </p:xfrm>
        <a:graphic>
          <a:graphicData uri="http://schemas.openxmlformats.org/drawingml/2006/table">
            <a:tbl>
              <a:tblPr firstRow="1" bandRow="1">
                <a:noFill/>
                <a:tableStyleId>{224F2CDB-CD5E-4B39-90F1-FA7940CE50E1}</a:tableStyleId>
              </a:tblPr>
              <a:tblGrid>
                <a:gridCol w="1257200">
                  <a:extLst>
                    <a:ext uri="{9D8B030D-6E8A-4147-A177-3AD203B41FA5}">
                      <a16:colId xmlns:a16="http://schemas.microsoft.com/office/drawing/2014/main" val="20000"/>
                    </a:ext>
                  </a:extLst>
                </a:gridCol>
                <a:gridCol w="3352075">
                  <a:extLst>
                    <a:ext uri="{9D8B030D-6E8A-4147-A177-3AD203B41FA5}">
                      <a16:colId xmlns:a16="http://schemas.microsoft.com/office/drawing/2014/main" val="20001"/>
                    </a:ext>
                  </a:extLst>
                </a:gridCol>
                <a:gridCol w="1276700">
                  <a:extLst>
                    <a:ext uri="{9D8B030D-6E8A-4147-A177-3AD203B41FA5}">
                      <a16:colId xmlns:a16="http://schemas.microsoft.com/office/drawing/2014/main" val="20002"/>
                    </a:ext>
                  </a:extLst>
                </a:gridCol>
                <a:gridCol w="1069675">
                  <a:extLst>
                    <a:ext uri="{9D8B030D-6E8A-4147-A177-3AD203B41FA5}">
                      <a16:colId xmlns:a16="http://schemas.microsoft.com/office/drawing/2014/main" val="20003"/>
                    </a:ext>
                  </a:extLst>
                </a:gridCol>
                <a:gridCol w="1043025">
                  <a:extLst>
                    <a:ext uri="{9D8B030D-6E8A-4147-A177-3AD203B41FA5}">
                      <a16:colId xmlns:a16="http://schemas.microsoft.com/office/drawing/2014/main" val="20004"/>
                    </a:ext>
                  </a:extLst>
                </a:gridCol>
                <a:gridCol w="975550">
                  <a:extLst>
                    <a:ext uri="{9D8B030D-6E8A-4147-A177-3AD203B41FA5}">
                      <a16:colId xmlns:a16="http://schemas.microsoft.com/office/drawing/2014/main" val="20005"/>
                    </a:ext>
                  </a:extLst>
                </a:gridCol>
                <a:gridCol w="2284875">
                  <a:extLst>
                    <a:ext uri="{9D8B030D-6E8A-4147-A177-3AD203B41FA5}">
                      <a16:colId xmlns:a16="http://schemas.microsoft.com/office/drawing/2014/main" val="20006"/>
                    </a:ext>
                  </a:extLst>
                </a:gridCol>
              </a:tblGrid>
              <a:tr h="213175">
                <a:tc>
                  <a:txBody>
                    <a:bodyPr/>
                    <a:lstStyle/>
                    <a:p>
                      <a:pPr marL="0" marR="0" lvl="0" indent="0" algn="l" rtl="0">
                        <a:spcBef>
                          <a:spcPts val="0"/>
                        </a:spcBef>
                        <a:spcAft>
                          <a:spcPts val="0"/>
                        </a:spcAft>
                        <a:buNone/>
                      </a:pPr>
                      <a:r>
                        <a:rPr lang="et-EE" sz="1800" u="none" strike="noStrike" cap="none"/>
                        <a:t>Name of service</a:t>
                      </a:r>
                      <a:endParaRPr sz="1800" b="1" i="0" u="none" strike="noStrike" cap="none">
                        <a:solidFill>
                          <a:srgbClr val="FFFFFF"/>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dirty="0" err="1"/>
                        <a:t>Description</a:t>
                      </a:r>
                      <a:endParaRPr sz="1800" b="1" i="0" u="none" strike="noStrike" cap="none" dirty="0">
                        <a:solidFill>
                          <a:srgbClr val="FFFFFF"/>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a:t>Service provider</a:t>
                      </a:r>
                      <a:endParaRPr sz="1800" b="1" i="0" u="none" strike="noStrike" cap="none">
                        <a:solidFill>
                          <a:srgbClr val="FFFFFF"/>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a:t>Agreement</a:t>
                      </a:r>
                      <a:endParaRPr sz="1800" b="1" i="0" u="none" strike="noStrike" cap="none">
                        <a:solidFill>
                          <a:srgbClr val="FFFFFF"/>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a:t>Next payment</a:t>
                      </a:r>
                      <a:endParaRPr sz="1800" b="1" i="0" u="none" strike="noStrike" cap="none">
                        <a:solidFill>
                          <a:srgbClr val="FFFFFF"/>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a:t>Approximal amount</a:t>
                      </a:r>
                      <a:endParaRPr sz="1800" b="1" i="0" u="none" strike="noStrike" cap="none">
                        <a:solidFill>
                          <a:srgbClr val="FFFFFF"/>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a:t>Comments</a:t>
                      </a:r>
                      <a:endParaRPr sz="1800" b="1" i="0" u="none" strike="noStrike" cap="none">
                        <a:solidFill>
                          <a:srgbClr val="FFFFFF"/>
                        </a:solidFill>
                        <a:latin typeface="Calibri"/>
                        <a:ea typeface="Calibri"/>
                        <a:cs typeface="Calibri"/>
                        <a:sym typeface="Calibri"/>
                      </a:endParaRPr>
                    </a:p>
                  </a:txBody>
                  <a:tcPr marL="9375" marR="9375" marT="9375" marB="0"/>
                </a:tc>
                <a:extLst>
                  <a:ext uri="{0D108BD9-81ED-4DB2-BD59-A6C34878D82A}">
                    <a16:rowId xmlns:a16="http://schemas.microsoft.com/office/drawing/2014/main" val="10000"/>
                  </a:ext>
                </a:extLst>
              </a:tr>
              <a:tr h="547775">
                <a:tc>
                  <a:txBody>
                    <a:bodyPr/>
                    <a:lstStyle/>
                    <a:p>
                      <a:pPr marL="0" marR="0" lvl="0" indent="0" algn="l" rtl="0">
                        <a:spcBef>
                          <a:spcPts val="0"/>
                        </a:spcBef>
                        <a:spcAft>
                          <a:spcPts val="0"/>
                        </a:spcAft>
                        <a:buNone/>
                      </a:pPr>
                      <a:r>
                        <a:rPr lang="et-EE" sz="1800" u="none" strike="noStrike" cap="none"/>
                        <a:t>Office 365 licence</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dirty="0"/>
                        <a:t>Microsoft 365 </a:t>
                      </a:r>
                      <a:r>
                        <a:rPr lang="et-EE" sz="1800" u="none" strike="noStrike" cap="none" dirty="0" err="1"/>
                        <a:t>Apps</a:t>
                      </a:r>
                      <a:r>
                        <a:rPr lang="et-EE" sz="1800" u="none" strike="noStrike" cap="none" dirty="0"/>
                        <a:t> </a:t>
                      </a:r>
                      <a:r>
                        <a:rPr lang="et-EE" sz="1800" u="none" strike="noStrike" cap="none" dirty="0" err="1"/>
                        <a:t>for</a:t>
                      </a:r>
                      <a:r>
                        <a:rPr lang="et-EE" sz="1800" u="none" strike="noStrike" cap="none" dirty="0"/>
                        <a:t> </a:t>
                      </a:r>
                      <a:r>
                        <a:rPr lang="et-EE" sz="1800" u="none" strike="noStrike" cap="none" dirty="0" err="1"/>
                        <a:t>business</a:t>
                      </a:r>
                      <a:br>
                        <a:rPr lang="et-EE" sz="1800" u="none" strike="noStrike" cap="none" dirty="0"/>
                      </a:br>
                      <a:r>
                        <a:rPr lang="et-EE" sz="1800" u="none" strike="noStrike" cap="none" dirty="0"/>
                        <a:t>(</a:t>
                      </a:r>
                      <a:r>
                        <a:rPr lang="et-EE" sz="1800" u="none" strike="noStrike" cap="none" dirty="0" err="1"/>
                        <a:t>desktop</a:t>
                      </a:r>
                      <a:r>
                        <a:rPr lang="et-EE" sz="1800" u="none" strike="noStrike" cap="none" dirty="0"/>
                        <a:t> </a:t>
                      </a:r>
                      <a:r>
                        <a:rPr lang="et-EE" sz="1800" u="none" strike="noStrike" cap="none" dirty="0" err="1"/>
                        <a:t>applications</a:t>
                      </a:r>
                      <a:r>
                        <a:rPr lang="et-EE" sz="1800" u="none" strike="noStrike" cap="none" dirty="0"/>
                        <a:t>: Word, Excel, PowerPoint, Outlook)</a:t>
                      </a:r>
                      <a:endParaRPr sz="1800" b="0" i="0" u="none" strike="noStrike" cap="none" dirty="0">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a:t>GT tarkvara</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u="none" strike="noStrike" cap="none"/>
                        <a:t>Annual</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u="none" strike="noStrike" cap="none"/>
                        <a:t>09.202</a:t>
                      </a:r>
                      <a:r>
                        <a:rPr lang="et-EE" sz="1800"/>
                        <a:t>6</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u="none" strike="noStrike" cap="none"/>
                        <a:t>1</a:t>
                      </a:r>
                      <a:r>
                        <a:rPr lang="et-EE" sz="1800"/>
                        <a:t>3</a:t>
                      </a:r>
                      <a:r>
                        <a:rPr lang="et-EE" sz="1800" u="none" strike="noStrike" cap="none"/>
                        <a:t>5,00 € </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dirty="0"/>
                        <a:t>1 </a:t>
                      </a:r>
                      <a:r>
                        <a:rPr lang="et-EE" sz="1800" u="none" strike="noStrike" cap="none" dirty="0" err="1"/>
                        <a:t>license</a:t>
                      </a:r>
                      <a:r>
                        <a:rPr lang="et-EE" sz="1800" u="none" strike="noStrike" cap="none" dirty="0"/>
                        <a:t>, installed at </a:t>
                      </a:r>
                      <a:r>
                        <a:rPr lang="et-EE" sz="1800" dirty="0" err="1"/>
                        <a:t>Ronny’s</a:t>
                      </a:r>
                      <a:r>
                        <a:rPr lang="et-EE" sz="1800" u="none" strike="noStrike" cap="none" dirty="0"/>
                        <a:t> </a:t>
                      </a:r>
                      <a:r>
                        <a:rPr lang="et-EE" sz="1800" u="none" strike="noStrike" cap="none" dirty="0" err="1"/>
                        <a:t>computer</a:t>
                      </a:r>
                      <a:endParaRPr sz="1800" b="0" i="0" u="none" strike="noStrike" cap="none" dirty="0">
                        <a:solidFill>
                          <a:srgbClr val="000000"/>
                        </a:solidFill>
                        <a:latin typeface="Calibri"/>
                        <a:ea typeface="Calibri"/>
                        <a:cs typeface="Calibri"/>
                        <a:sym typeface="Calibri"/>
                      </a:endParaRPr>
                    </a:p>
                  </a:txBody>
                  <a:tcPr marL="9375" marR="9375" marT="9375" marB="0"/>
                </a:tc>
                <a:extLst>
                  <a:ext uri="{0D108BD9-81ED-4DB2-BD59-A6C34878D82A}">
                    <a16:rowId xmlns:a16="http://schemas.microsoft.com/office/drawing/2014/main" val="10001"/>
                  </a:ext>
                </a:extLst>
              </a:tr>
              <a:tr h="380475">
                <a:tc>
                  <a:txBody>
                    <a:bodyPr/>
                    <a:lstStyle/>
                    <a:p>
                      <a:pPr marL="0" marR="0" lvl="0" indent="0" algn="l" rtl="0">
                        <a:spcBef>
                          <a:spcPts val="0"/>
                        </a:spcBef>
                        <a:spcAft>
                          <a:spcPts val="0"/>
                        </a:spcAft>
                        <a:buNone/>
                      </a:pPr>
                      <a:r>
                        <a:rPr lang="et-EE" sz="1800" u="none" strike="noStrike" cap="none"/>
                        <a:t>AEHT Domains</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dirty="0"/>
                        <a:t>aeht.eu </a:t>
                      </a:r>
                      <a:r>
                        <a:rPr lang="et-EE" sz="1800" u="none" strike="noStrike" cap="none" dirty="0" err="1"/>
                        <a:t>domain</a:t>
                      </a:r>
                      <a:r>
                        <a:rPr lang="et-EE" sz="1800" u="none" strike="noStrike" cap="none" dirty="0"/>
                        <a:t> </a:t>
                      </a:r>
                      <a:r>
                        <a:rPr lang="et-EE" sz="1800" u="none" strike="noStrike" cap="none" dirty="0" err="1"/>
                        <a:t>registration</a:t>
                      </a:r>
                      <a:endParaRPr sz="1800" b="0" i="0" u="none" strike="noStrike" cap="none" dirty="0">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a:t>EuroDNS</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u="none" strike="noStrike" cap="none"/>
                        <a:t>Annual</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u="none" strike="noStrike" cap="none"/>
                        <a:t>04.202</a:t>
                      </a:r>
                      <a:r>
                        <a:rPr lang="et-EE" sz="1800"/>
                        <a:t>6</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u="none" strike="noStrike" cap="none"/>
                        <a:t>25,00 € </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375" marR="9375" marT="9375" marB="0"/>
                </a:tc>
                <a:extLst>
                  <a:ext uri="{0D108BD9-81ED-4DB2-BD59-A6C34878D82A}">
                    <a16:rowId xmlns:a16="http://schemas.microsoft.com/office/drawing/2014/main" val="10002"/>
                  </a:ext>
                </a:extLst>
              </a:tr>
              <a:tr h="380475">
                <a:tc>
                  <a:txBody>
                    <a:bodyPr/>
                    <a:lstStyle/>
                    <a:p>
                      <a:pPr marL="0" marR="0" lvl="0" indent="0" algn="l" rtl="0">
                        <a:spcBef>
                          <a:spcPts val="0"/>
                        </a:spcBef>
                        <a:spcAft>
                          <a:spcPts val="0"/>
                        </a:spcAft>
                        <a:buNone/>
                      </a:pPr>
                      <a:r>
                        <a:rPr lang="et-EE" sz="1800" u="none" strike="noStrike" cap="none" dirty="0"/>
                        <a:t>AEHT </a:t>
                      </a:r>
                      <a:r>
                        <a:rPr lang="et-EE" sz="1800" u="none" strike="noStrike" cap="none" dirty="0" err="1"/>
                        <a:t>Domains</a:t>
                      </a:r>
                      <a:endParaRPr sz="1800" b="0" i="0" u="none" strike="noStrike" cap="none" dirty="0">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a:t>aeht.org domain registration</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a:t>EuroDNS</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u="none" strike="noStrike" cap="none"/>
                        <a:t>Annual</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u="none" strike="noStrike" cap="none"/>
                        <a:t>03.202</a:t>
                      </a:r>
                      <a:r>
                        <a:rPr lang="et-EE" sz="1800"/>
                        <a:t>6</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u="none" strike="noStrike" cap="none"/>
                        <a:t>25,00 € </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375" marR="9375" marT="9375" marB="0"/>
                </a:tc>
                <a:extLst>
                  <a:ext uri="{0D108BD9-81ED-4DB2-BD59-A6C34878D82A}">
                    <a16:rowId xmlns:a16="http://schemas.microsoft.com/office/drawing/2014/main" val="10003"/>
                  </a:ext>
                </a:extLst>
              </a:tr>
              <a:tr h="380475">
                <a:tc>
                  <a:txBody>
                    <a:bodyPr/>
                    <a:lstStyle/>
                    <a:p>
                      <a:pPr marL="0" marR="0" lvl="0" indent="0" algn="l" rtl="0">
                        <a:spcBef>
                          <a:spcPts val="0"/>
                        </a:spcBef>
                        <a:spcAft>
                          <a:spcPts val="0"/>
                        </a:spcAft>
                        <a:buNone/>
                      </a:pPr>
                      <a:r>
                        <a:rPr lang="et-EE" sz="1800" u="none" strike="noStrike" cap="none"/>
                        <a:t>Webserver</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dirty="0"/>
                        <a:t>Virtual server </a:t>
                      </a:r>
                      <a:r>
                        <a:rPr lang="et-EE" sz="1800" u="none" strike="noStrike" cap="none" dirty="0" err="1"/>
                        <a:t>for</a:t>
                      </a:r>
                      <a:r>
                        <a:rPr lang="et-EE" sz="1800" u="none" strike="noStrike" cap="none" dirty="0"/>
                        <a:t> </a:t>
                      </a:r>
                      <a:r>
                        <a:rPr lang="et-EE" sz="1800" u="none" strike="noStrike" cap="none" dirty="0" err="1"/>
                        <a:t>website</a:t>
                      </a:r>
                      <a:r>
                        <a:rPr lang="et-EE" sz="1800" u="none" strike="noStrike" cap="none" dirty="0"/>
                        <a:t> and </a:t>
                      </a:r>
                      <a:r>
                        <a:rPr lang="et-EE" sz="1800" u="none" strike="noStrike" cap="none" dirty="0" err="1"/>
                        <a:t>mailinglists</a:t>
                      </a:r>
                      <a:endParaRPr sz="1800" b="0" i="0" u="none" strike="noStrike" cap="none" dirty="0">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dirty="0"/>
                        <a:t>Zone Media</a:t>
                      </a:r>
                      <a:endParaRPr sz="1800" b="0" i="0" u="none" strike="noStrike" cap="none" dirty="0">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u="none" strike="noStrike" cap="none"/>
                        <a:t>Annual</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u="none" strike="noStrike" cap="none"/>
                        <a:t>10.202</a:t>
                      </a:r>
                      <a:r>
                        <a:rPr lang="et-EE" sz="1800"/>
                        <a:t>6</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a:t>180</a:t>
                      </a:r>
                      <a:r>
                        <a:rPr lang="et-EE" sz="1800" u="none" strike="noStrike" cap="none"/>
                        <a:t>,00 € </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dirty="0" err="1">
                          <a:solidFill>
                            <a:srgbClr val="000000"/>
                          </a:solidFill>
                        </a:rPr>
                        <a:t>Currently</a:t>
                      </a:r>
                      <a:r>
                        <a:rPr lang="et-EE" sz="1800" dirty="0">
                          <a:solidFill>
                            <a:srgbClr val="000000"/>
                          </a:solidFill>
                        </a:rPr>
                        <a:t> </a:t>
                      </a:r>
                      <a:r>
                        <a:rPr lang="et-EE" sz="1800" dirty="0" err="1">
                          <a:solidFill>
                            <a:srgbClr val="000000"/>
                          </a:solidFill>
                        </a:rPr>
                        <a:t>it</a:t>
                      </a:r>
                      <a:r>
                        <a:rPr lang="et-EE" sz="1800" dirty="0">
                          <a:solidFill>
                            <a:srgbClr val="000000"/>
                          </a:solidFill>
                        </a:rPr>
                        <a:t> </a:t>
                      </a:r>
                      <a:r>
                        <a:rPr lang="et-EE" sz="1800" dirty="0" err="1">
                          <a:solidFill>
                            <a:srgbClr val="000000"/>
                          </a:solidFill>
                        </a:rPr>
                        <a:t>is</a:t>
                      </a:r>
                      <a:r>
                        <a:rPr lang="et-EE" sz="1800" dirty="0">
                          <a:solidFill>
                            <a:srgbClr val="000000"/>
                          </a:solidFill>
                        </a:rPr>
                        <a:t> 350 euros, </a:t>
                      </a:r>
                      <a:r>
                        <a:rPr lang="et-EE" sz="1800" dirty="0" err="1">
                          <a:solidFill>
                            <a:srgbClr val="000000"/>
                          </a:solidFill>
                        </a:rPr>
                        <a:t>but</a:t>
                      </a:r>
                      <a:r>
                        <a:rPr lang="et-EE" sz="1800" dirty="0">
                          <a:solidFill>
                            <a:srgbClr val="000000"/>
                          </a:solidFill>
                        </a:rPr>
                        <a:t> </a:t>
                      </a:r>
                      <a:r>
                        <a:rPr lang="et-EE" sz="1800" dirty="0" err="1">
                          <a:solidFill>
                            <a:srgbClr val="000000"/>
                          </a:solidFill>
                        </a:rPr>
                        <a:t>there</a:t>
                      </a:r>
                      <a:r>
                        <a:rPr lang="et-EE" sz="1800" dirty="0">
                          <a:solidFill>
                            <a:srgbClr val="000000"/>
                          </a:solidFill>
                        </a:rPr>
                        <a:t> are </a:t>
                      </a:r>
                      <a:r>
                        <a:rPr lang="et-EE" sz="1800" dirty="0" err="1">
                          <a:solidFill>
                            <a:srgbClr val="000000"/>
                          </a:solidFill>
                        </a:rPr>
                        <a:t>plans</a:t>
                      </a:r>
                      <a:r>
                        <a:rPr lang="et-EE" sz="1800" dirty="0">
                          <a:solidFill>
                            <a:srgbClr val="000000"/>
                          </a:solidFill>
                        </a:rPr>
                        <a:t> </a:t>
                      </a:r>
                      <a:r>
                        <a:rPr lang="et-EE" sz="1800" dirty="0" err="1">
                          <a:solidFill>
                            <a:srgbClr val="000000"/>
                          </a:solidFill>
                        </a:rPr>
                        <a:t>to</a:t>
                      </a:r>
                      <a:r>
                        <a:rPr lang="et-EE" sz="1800" dirty="0">
                          <a:solidFill>
                            <a:srgbClr val="000000"/>
                          </a:solidFill>
                        </a:rPr>
                        <a:t> </a:t>
                      </a:r>
                      <a:r>
                        <a:rPr lang="et-EE" sz="1800" dirty="0" err="1">
                          <a:solidFill>
                            <a:srgbClr val="000000"/>
                          </a:solidFill>
                        </a:rPr>
                        <a:t>downgrade</a:t>
                      </a:r>
                      <a:r>
                        <a:rPr lang="et-EE" sz="1800" dirty="0">
                          <a:solidFill>
                            <a:srgbClr val="000000"/>
                          </a:solidFill>
                        </a:rPr>
                        <a:t> </a:t>
                      </a:r>
                      <a:r>
                        <a:rPr lang="et-EE" sz="1800" dirty="0" err="1">
                          <a:solidFill>
                            <a:srgbClr val="000000"/>
                          </a:solidFill>
                        </a:rPr>
                        <a:t>the</a:t>
                      </a:r>
                      <a:r>
                        <a:rPr lang="et-EE" sz="1800" dirty="0">
                          <a:solidFill>
                            <a:srgbClr val="000000"/>
                          </a:solidFill>
                        </a:rPr>
                        <a:t> </a:t>
                      </a:r>
                      <a:r>
                        <a:rPr lang="et-EE" sz="1800" dirty="0" err="1">
                          <a:solidFill>
                            <a:srgbClr val="000000"/>
                          </a:solidFill>
                        </a:rPr>
                        <a:t>current</a:t>
                      </a:r>
                      <a:r>
                        <a:rPr lang="et-EE" sz="1800" dirty="0">
                          <a:solidFill>
                            <a:srgbClr val="000000"/>
                          </a:solidFill>
                        </a:rPr>
                        <a:t> </a:t>
                      </a:r>
                      <a:r>
                        <a:rPr lang="et-EE" sz="1800" dirty="0" err="1">
                          <a:solidFill>
                            <a:srgbClr val="000000"/>
                          </a:solidFill>
                        </a:rPr>
                        <a:t>package</a:t>
                      </a:r>
                      <a:r>
                        <a:rPr lang="et-EE" sz="1800" dirty="0">
                          <a:solidFill>
                            <a:srgbClr val="000000"/>
                          </a:solidFill>
                        </a:rPr>
                        <a:t>.</a:t>
                      </a:r>
                      <a:endParaRPr sz="1800" b="0" i="0" u="none" strike="noStrike" cap="none" dirty="0">
                        <a:solidFill>
                          <a:srgbClr val="000000"/>
                        </a:solidFill>
                        <a:latin typeface="Calibri"/>
                        <a:ea typeface="Calibri"/>
                        <a:cs typeface="Calibri"/>
                        <a:sym typeface="Calibri"/>
                      </a:endParaRPr>
                    </a:p>
                  </a:txBody>
                  <a:tcPr marL="9375" marR="9375" marT="9375" marB="0"/>
                </a:tc>
                <a:extLst>
                  <a:ext uri="{0D108BD9-81ED-4DB2-BD59-A6C34878D82A}">
                    <a16:rowId xmlns:a16="http://schemas.microsoft.com/office/drawing/2014/main" val="10004"/>
                  </a:ext>
                </a:extLst>
              </a:tr>
              <a:tr h="380475">
                <a:tc>
                  <a:txBody>
                    <a:bodyPr/>
                    <a:lstStyle/>
                    <a:p>
                      <a:pPr marL="0" marR="0" lvl="0" indent="0" algn="l" rtl="0">
                        <a:spcBef>
                          <a:spcPts val="0"/>
                        </a:spcBef>
                        <a:spcAft>
                          <a:spcPts val="0"/>
                        </a:spcAft>
                        <a:buNone/>
                      </a:pPr>
                      <a:r>
                        <a:rPr lang="et-EE" sz="1800"/>
                        <a:t>Website</a:t>
                      </a:r>
                      <a:endParaRPr sz="1800" u="none" strike="noStrike" cap="none"/>
                    </a:p>
                  </a:txBody>
                  <a:tcPr marL="9375" marR="9375" marT="9375" marB="0"/>
                </a:tc>
                <a:tc>
                  <a:txBody>
                    <a:bodyPr/>
                    <a:lstStyle/>
                    <a:p>
                      <a:pPr marL="0" marR="0" lvl="0" indent="0" algn="l" rtl="0">
                        <a:spcBef>
                          <a:spcPts val="0"/>
                        </a:spcBef>
                        <a:spcAft>
                          <a:spcPts val="0"/>
                        </a:spcAft>
                        <a:buNone/>
                      </a:pPr>
                      <a:r>
                        <a:rPr lang="et-EE" sz="1800"/>
                        <a:t>Paid plugins for website</a:t>
                      </a:r>
                      <a:endParaRPr sz="1800" u="none" strike="noStrike" cap="none"/>
                    </a:p>
                  </a:txBody>
                  <a:tcPr marL="9375" marR="9375" marT="9375" marB="0"/>
                </a:tc>
                <a:tc>
                  <a:txBody>
                    <a:bodyPr/>
                    <a:lstStyle/>
                    <a:p>
                      <a:pPr marL="0" marR="0" lvl="0" indent="0" algn="l" rtl="0">
                        <a:spcBef>
                          <a:spcPts val="0"/>
                        </a:spcBef>
                        <a:spcAft>
                          <a:spcPts val="0"/>
                        </a:spcAft>
                        <a:buNone/>
                      </a:pPr>
                      <a:r>
                        <a:rPr lang="et-EE" sz="1800"/>
                        <a:t>Various</a:t>
                      </a:r>
                      <a:endParaRPr sz="1800" u="none" strike="noStrike" cap="none"/>
                    </a:p>
                  </a:txBody>
                  <a:tcPr marL="9375" marR="9375" marT="9375" marB="0"/>
                </a:tc>
                <a:tc>
                  <a:txBody>
                    <a:bodyPr/>
                    <a:lstStyle/>
                    <a:p>
                      <a:pPr marL="0" marR="0" lvl="0" indent="0" algn="ctr" rtl="0">
                        <a:spcBef>
                          <a:spcPts val="0"/>
                        </a:spcBef>
                        <a:spcAft>
                          <a:spcPts val="0"/>
                        </a:spcAft>
                        <a:buNone/>
                      </a:pPr>
                      <a:r>
                        <a:rPr lang="et-EE" sz="1800"/>
                        <a:t>Annual</a:t>
                      </a:r>
                      <a:endParaRPr sz="1800" u="none" strike="noStrike" cap="none"/>
                    </a:p>
                  </a:txBody>
                  <a:tcPr marL="9375" marR="9375" marT="9375" marB="0"/>
                </a:tc>
                <a:tc>
                  <a:txBody>
                    <a:bodyPr/>
                    <a:lstStyle/>
                    <a:p>
                      <a:pPr marL="0" marR="0" lvl="0" indent="0" algn="ctr" rtl="0">
                        <a:spcBef>
                          <a:spcPts val="0"/>
                        </a:spcBef>
                        <a:spcAft>
                          <a:spcPts val="0"/>
                        </a:spcAft>
                        <a:buNone/>
                      </a:pPr>
                      <a:endParaRPr sz="1800" u="none" strike="noStrike" cap="none"/>
                    </a:p>
                  </a:txBody>
                  <a:tcPr marL="9375" marR="9375" marT="9375" marB="0"/>
                </a:tc>
                <a:tc>
                  <a:txBody>
                    <a:bodyPr/>
                    <a:lstStyle/>
                    <a:p>
                      <a:pPr marL="0" marR="0" lvl="0" indent="0" algn="ctr" rtl="0">
                        <a:spcBef>
                          <a:spcPts val="0"/>
                        </a:spcBef>
                        <a:spcAft>
                          <a:spcPts val="0"/>
                        </a:spcAft>
                        <a:buNone/>
                      </a:pPr>
                      <a:r>
                        <a:rPr lang="et-EE" sz="1800"/>
                        <a:t>100,00 €</a:t>
                      </a:r>
                      <a:endParaRPr sz="1800"/>
                    </a:p>
                  </a:txBody>
                  <a:tcPr marL="9375" marR="9375" marT="9375" marB="0"/>
                </a:tc>
                <a:tc>
                  <a:txBody>
                    <a:bodyPr/>
                    <a:lstStyle/>
                    <a:p>
                      <a:pPr marL="0" marR="0" lvl="0" indent="0" algn="l" rtl="0">
                        <a:spcBef>
                          <a:spcPts val="0"/>
                        </a:spcBef>
                        <a:spcAft>
                          <a:spcPts val="0"/>
                        </a:spcAft>
                        <a:buNone/>
                      </a:pPr>
                      <a:r>
                        <a:rPr lang="et-EE" sz="1800">
                          <a:solidFill>
                            <a:srgbClr val="000000"/>
                          </a:solidFill>
                        </a:rPr>
                        <a:t>Template and Slider</a:t>
                      </a:r>
                      <a:endParaRPr sz="1800">
                        <a:solidFill>
                          <a:srgbClr val="000000"/>
                        </a:solidFill>
                      </a:endParaRPr>
                    </a:p>
                  </a:txBody>
                  <a:tcPr marL="9375" marR="9375" marT="9375" marB="0"/>
                </a:tc>
                <a:extLst>
                  <a:ext uri="{0D108BD9-81ED-4DB2-BD59-A6C34878D82A}">
                    <a16:rowId xmlns:a16="http://schemas.microsoft.com/office/drawing/2014/main" val="10005"/>
                  </a:ext>
                </a:extLst>
              </a:tr>
              <a:tr h="380475">
                <a:tc>
                  <a:txBody>
                    <a:bodyPr/>
                    <a:lstStyle/>
                    <a:p>
                      <a:pPr marL="0" marR="0" lvl="0" indent="0" algn="l" rtl="0">
                        <a:spcBef>
                          <a:spcPts val="0"/>
                        </a:spcBef>
                        <a:spcAft>
                          <a:spcPts val="0"/>
                        </a:spcAft>
                        <a:buNone/>
                      </a:pPr>
                      <a:r>
                        <a:rPr lang="et-EE" sz="1800" u="none" strike="noStrike" cap="none"/>
                        <a:t>Office 365</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a:t>Free academic subscription</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a:t>Microsoft</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u="none" strike="noStrike" cap="none"/>
                        <a:t>Annual</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u="none" strike="noStrike" cap="none"/>
                        <a:t>-   € </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a:t>No expiration,</a:t>
                      </a:r>
                      <a:br>
                        <a:rPr lang="et-EE" sz="1800" u="none" strike="noStrike" cap="none"/>
                      </a:br>
                      <a:r>
                        <a:rPr lang="et-EE" sz="1800" u="none" strike="noStrike" cap="none"/>
                        <a:t>Unlimited licenses.</a:t>
                      </a:r>
                      <a:endParaRPr sz="1800" b="0" i="0" u="none" strike="noStrike" cap="none">
                        <a:solidFill>
                          <a:srgbClr val="000000"/>
                        </a:solidFill>
                        <a:latin typeface="Calibri"/>
                        <a:ea typeface="Calibri"/>
                        <a:cs typeface="Calibri"/>
                        <a:sym typeface="Calibri"/>
                      </a:endParaRPr>
                    </a:p>
                  </a:txBody>
                  <a:tcPr marL="9375" marR="9375" marT="9375" marB="0"/>
                </a:tc>
                <a:extLst>
                  <a:ext uri="{0D108BD9-81ED-4DB2-BD59-A6C34878D82A}">
                    <a16:rowId xmlns:a16="http://schemas.microsoft.com/office/drawing/2014/main" val="10006"/>
                  </a:ext>
                </a:extLst>
              </a:tr>
              <a:tr h="547775">
                <a:tc>
                  <a:txBody>
                    <a:bodyPr/>
                    <a:lstStyle/>
                    <a:p>
                      <a:pPr marL="0" marR="0" lvl="0" indent="0" algn="l" rtl="0">
                        <a:spcBef>
                          <a:spcPts val="0"/>
                        </a:spcBef>
                        <a:spcAft>
                          <a:spcPts val="0"/>
                        </a:spcAft>
                        <a:buNone/>
                      </a:pPr>
                      <a:r>
                        <a:rPr lang="et-EE" sz="1800" u="none" strike="noStrike" cap="none"/>
                        <a:t>IT services by Ahti</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a:t>Managing website and AEHT database, administrating Webserver and Office 365 services. </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a:t>Ahti Paju</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u="none" strike="noStrike" cap="none"/>
                        <a:t>Annual</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u="none" strike="noStrike" cap="none"/>
                        <a:t>03.202</a:t>
                      </a:r>
                      <a:r>
                        <a:rPr lang="et-EE" sz="1800"/>
                        <a:t>6</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ctr" rtl="0">
                        <a:spcBef>
                          <a:spcPts val="0"/>
                        </a:spcBef>
                        <a:spcAft>
                          <a:spcPts val="0"/>
                        </a:spcAft>
                        <a:buNone/>
                      </a:pPr>
                      <a:r>
                        <a:rPr lang="et-EE" sz="1800"/>
                        <a:t>8</a:t>
                      </a:r>
                      <a:r>
                        <a:rPr lang="et-EE" sz="1800" u="none" strike="noStrike" cap="none"/>
                        <a:t> 000,00 € </a:t>
                      </a:r>
                      <a:endParaRPr sz="1800" b="0" i="0" u="none" strike="noStrike" cap="none">
                        <a:solidFill>
                          <a:srgbClr val="000000"/>
                        </a:solidFill>
                        <a:latin typeface="Calibri"/>
                        <a:ea typeface="Calibri"/>
                        <a:cs typeface="Calibri"/>
                        <a:sym typeface="Calibri"/>
                      </a:endParaRPr>
                    </a:p>
                  </a:txBody>
                  <a:tcPr marL="9375" marR="9375" marT="9375" marB="0"/>
                </a:tc>
                <a:tc>
                  <a:txBody>
                    <a:bodyPr/>
                    <a:lstStyle/>
                    <a:p>
                      <a:pPr marL="0" marR="0" lvl="0" indent="0" algn="l" rtl="0">
                        <a:spcBef>
                          <a:spcPts val="0"/>
                        </a:spcBef>
                        <a:spcAft>
                          <a:spcPts val="0"/>
                        </a:spcAft>
                        <a:buNone/>
                      </a:pPr>
                      <a:r>
                        <a:rPr lang="et-EE" sz="1800" u="none" strike="noStrike" cap="none" dirty="0"/>
                        <a:t>Payment </a:t>
                      </a:r>
                      <a:r>
                        <a:rPr lang="et-EE" sz="1800" u="none" strike="noStrike" cap="none" dirty="0" err="1"/>
                        <a:t>for</a:t>
                      </a:r>
                      <a:r>
                        <a:rPr lang="et-EE" sz="1800" u="none" strike="noStrike" cap="none" dirty="0"/>
                        <a:t> </a:t>
                      </a:r>
                      <a:r>
                        <a:rPr lang="et-EE" sz="1800" u="none" strike="noStrike" cap="none" dirty="0" err="1"/>
                        <a:t>services</a:t>
                      </a:r>
                      <a:r>
                        <a:rPr lang="et-EE" sz="1800" u="none" strike="noStrike" cap="none" dirty="0"/>
                        <a:t> </a:t>
                      </a:r>
                      <a:r>
                        <a:rPr lang="et-EE" sz="1800" u="none" strike="noStrike" cap="none" dirty="0" err="1"/>
                        <a:t>provided</a:t>
                      </a:r>
                      <a:r>
                        <a:rPr lang="et-EE" sz="1800" u="none" strike="noStrike" cap="none" dirty="0"/>
                        <a:t> in </a:t>
                      </a:r>
                      <a:r>
                        <a:rPr lang="et-EE" sz="1800" u="none" strike="noStrike" cap="none" dirty="0" err="1"/>
                        <a:t>the</a:t>
                      </a:r>
                      <a:r>
                        <a:rPr lang="et-EE" sz="1800" u="none" strike="noStrike" cap="none" dirty="0"/>
                        <a:t> </a:t>
                      </a:r>
                      <a:r>
                        <a:rPr lang="et-EE" sz="1800" u="none" strike="noStrike" cap="none" dirty="0" err="1"/>
                        <a:t>previous</a:t>
                      </a:r>
                      <a:r>
                        <a:rPr lang="et-EE" sz="1800" u="none" strike="noStrike" cap="none" dirty="0"/>
                        <a:t> </a:t>
                      </a:r>
                      <a:r>
                        <a:rPr lang="et-EE" sz="1800" u="none" strike="noStrike" cap="none" dirty="0" err="1"/>
                        <a:t>year</a:t>
                      </a:r>
                      <a:r>
                        <a:rPr lang="et-EE" sz="1800" u="none" strike="noStrike" cap="none" dirty="0"/>
                        <a:t>.</a:t>
                      </a:r>
                      <a:endParaRPr sz="1800" b="0" i="0" u="none" strike="noStrike" cap="none" dirty="0">
                        <a:solidFill>
                          <a:srgbClr val="000000"/>
                        </a:solidFill>
                        <a:latin typeface="Calibri"/>
                        <a:ea typeface="Calibri"/>
                        <a:cs typeface="Calibri"/>
                        <a:sym typeface="Calibri"/>
                      </a:endParaRPr>
                    </a:p>
                  </a:txBody>
                  <a:tcPr marL="9375" marR="9375" marT="9375" marB="0"/>
                </a:tc>
                <a:extLst>
                  <a:ext uri="{0D108BD9-81ED-4DB2-BD59-A6C34878D82A}">
                    <a16:rowId xmlns:a16="http://schemas.microsoft.com/office/drawing/2014/main" val="1000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3"/>
          <p:cNvSpPr/>
          <p:nvPr/>
        </p:nvSpPr>
        <p:spPr>
          <a:xfrm>
            <a:off x="4" y="-294968"/>
            <a:ext cx="121919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105" name="Google Shape;105;p3"/>
          <p:cNvGrpSpPr/>
          <p:nvPr/>
        </p:nvGrpSpPr>
        <p:grpSpPr>
          <a:xfrm>
            <a:off x="0" y="0"/>
            <a:ext cx="12191999" cy="6858000"/>
            <a:chOff x="0" y="0"/>
            <a:chExt cx="12191999" cy="6858000"/>
          </a:xfrm>
        </p:grpSpPr>
        <p:sp>
          <p:nvSpPr>
            <p:cNvPr id="106" name="Google Shape;106;p3"/>
            <p:cNvSpPr/>
            <p:nvPr/>
          </p:nvSpPr>
          <p:spPr>
            <a:xfrm>
              <a:off x="0" y="0"/>
              <a:ext cx="12191999" cy="6858000"/>
            </a:xfrm>
            <a:custGeom>
              <a:avLst/>
              <a:gdLst/>
              <a:ahLst/>
              <a:cxnLst/>
              <a:rect l="l" t="t" r="r" b="b"/>
              <a:pathLst>
                <a:path w="12191999" h="6858000" extrusionOk="0">
                  <a:moveTo>
                    <a:pt x="12191997" y="0"/>
                  </a:moveTo>
                  <a:lnTo>
                    <a:pt x="12191999" y="0"/>
                  </a:lnTo>
                  <a:lnTo>
                    <a:pt x="12191999" y="6181404"/>
                  </a:lnTo>
                  <a:lnTo>
                    <a:pt x="12191997" y="6181404"/>
                  </a:lnTo>
                  <a:close/>
                  <a:moveTo>
                    <a:pt x="0" y="0"/>
                  </a:moveTo>
                  <a:lnTo>
                    <a:pt x="1" y="0"/>
                  </a:lnTo>
                  <a:lnTo>
                    <a:pt x="1" y="6181404"/>
                  </a:lnTo>
                  <a:lnTo>
                    <a:pt x="1853" y="6181361"/>
                  </a:lnTo>
                  <a:lnTo>
                    <a:pt x="62178" y="6173423"/>
                  </a:lnTo>
                  <a:lnTo>
                    <a:pt x="114565" y="6162311"/>
                  </a:lnTo>
                  <a:lnTo>
                    <a:pt x="160603" y="6148023"/>
                  </a:lnTo>
                  <a:lnTo>
                    <a:pt x="201878" y="6132148"/>
                  </a:lnTo>
                  <a:lnTo>
                    <a:pt x="238390" y="6113098"/>
                  </a:lnTo>
                  <a:lnTo>
                    <a:pt x="276490" y="6094048"/>
                  </a:lnTo>
                  <a:lnTo>
                    <a:pt x="314590" y="6074998"/>
                  </a:lnTo>
                  <a:lnTo>
                    <a:pt x="351103" y="6059123"/>
                  </a:lnTo>
                  <a:lnTo>
                    <a:pt x="392378" y="6043248"/>
                  </a:lnTo>
                  <a:lnTo>
                    <a:pt x="438415" y="6027373"/>
                  </a:lnTo>
                  <a:lnTo>
                    <a:pt x="490803" y="6016261"/>
                  </a:lnTo>
                  <a:lnTo>
                    <a:pt x="551128" y="6009911"/>
                  </a:lnTo>
                  <a:lnTo>
                    <a:pt x="619390" y="6006736"/>
                  </a:lnTo>
                  <a:lnTo>
                    <a:pt x="687653" y="6009911"/>
                  </a:lnTo>
                  <a:lnTo>
                    <a:pt x="747978" y="6016261"/>
                  </a:lnTo>
                  <a:lnTo>
                    <a:pt x="800365" y="6027373"/>
                  </a:lnTo>
                  <a:lnTo>
                    <a:pt x="846403" y="6043248"/>
                  </a:lnTo>
                  <a:lnTo>
                    <a:pt x="887678" y="6059123"/>
                  </a:lnTo>
                  <a:lnTo>
                    <a:pt x="924190" y="6074998"/>
                  </a:lnTo>
                  <a:lnTo>
                    <a:pt x="962290" y="6094048"/>
                  </a:lnTo>
                  <a:lnTo>
                    <a:pt x="1000390" y="6113098"/>
                  </a:lnTo>
                  <a:lnTo>
                    <a:pt x="1036903" y="6132148"/>
                  </a:lnTo>
                  <a:lnTo>
                    <a:pt x="1078178" y="6148023"/>
                  </a:lnTo>
                  <a:lnTo>
                    <a:pt x="1124215" y="6162311"/>
                  </a:lnTo>
                  <a:lnTo>
                    <a:pt x="1176603" y="6173423"/>
                  </a:lnTo>
                  <a:lnTo>
                    <a:pt x="1236928" y="6181361"/>
                  </a:lnTo>
                  <a:lnTo>
                    <a:pt x="1305190" y="6182948"/>
                  </a:lnTo>
                  <a:lnTo>
                    <a:pt x="1373453" y="6181361"/>
                  </a:lnTo>
                  <a:lnTo>
                    <a:pt x="1433778" y="6173423"/>
                  </a:lnTo>
                  <a:lnTo>
                    <a:pt x="1486165" y="6162311"/>
                  </a:lnTo>
                  <a:lnTo>
                    <a:pt x="1532203" y="6148023"/>
                  </a:lnTo>
                  <a:lnTo>
                    <a:pt x="1573478" y="6132148"/>
                  </a:lnTo>
                  <a:lnTo>
                    <a:pt x="1609990" y="6113098"/>
                  </a:lnTo>
                  <a:lnTo>
                    <a:pt x="1648090" y="6094048"/>
                  </a:lnTo>
                  <a:lnTo>
                    <a:pt x="1686190" y="6074998"/>
                  </a:lnTo>
                  <a:lnTo>
                    <a:pt x="1722703" y="6059123"/>
                  </a:lnTo>
                  <a:lnTo>
                    <a:pt x="1763978" y="6043248"/>
                  </a:lnTo>
                  <a:lnTo>
                    <a:pt x="1810015" y="6027373"/>
                  </a:lnTo>
                  <a:lnTo>
                    <a:pt x="1862403" y="6016261"/>
                  </a:lnTo>
                  <a:lnTo>
                    <a:pt x="1922728" y="6009911"/>
                  </a:lnTo>
                  <a:lnTo>
                    <a:pt x="1990990" y="6006736"/>
                  </a:lnTo>
                  <a:lnTo>
                    <a:pt x="2059253" y="6009911"/>
                  </a:lnTo>
                  <a:lnTo>
                    <a:pt x="2119578" y="6016261"/>
                  </a:lnTo>
                  <a:lnTo>
                    <a:pt x="2171965" y="6027373"/>
                  </a:lnTo>
                  <a:lnTo>
                    <a:pt x="2218003" y="6043248"/>
                  </a:lnTo>
                  <a:lnTo>
                    <a:pt x="2259278" y="6059123"/>
                  </a:lnTo>
                  <a:lnTo>
                    <a:pt x="2295790" y="6074998"/>
                  </a:lnTo>
                  <a:lnTo>
                    <a:pt x="2333890" y="6094048"/>
                  </a:lnTo>
                  <a:lnTo>
                    <a:pt x="2371990" y="6113098"/>
                  </a:lnTo>
                  <a:lnTo>
                    <a:pt x="2408503" y="6132148"/>
                  </a:lnTo>
                  <a:lnTo>
                    <a:pt x="2449778" y="6148023"/>
                  </a:lnTo>
                  <a:lnTo>
                    <a:pt x="2495815" y="6162311"/>
                  </a:lnTo>
                  <a:lnTo>
                    <a:pt x="2548203" y="6173423"/>
                  </a:lnTo>
                  <a:lnTo>
                    <a:pt x="2608528" y="6181361"/>
                  </a:lnTo>
                  <a:lnTo>
                    <a:pt x="2676790" y="6182948"/>
                  </a:lnTo>
                  <a:lnTo>
                    <a:pt x="2745053" y="6181361"/>
                  </a:lnTo>
                  <a:lnTo>
                    <a:pt x="2805378" y="6173423"/>
                  </a:lnTo>
                  <a:lnTo>
                    <a:pt x="2857765" y="6162311"/>
                  </a:lnTo>
                  <a:lnTo>
                    <a:pt x="2903803" y="6148023"/>
                  </a:lnTo>
                  <a:lnTo>
                    <a:pt x="2945078" y="6132148"/>
                  </a:lnTo>
                  <a:lnTo>
                    <a:pt x="2981590" y="6113098"/>
                  </a:lnTo>
                  <a:lnTo>
                    <a:pt x="3019690" y="6094048"/>
                  </a:lnTo>
                  <a:lnTo>
                    <a:pt x="3057790" y="6074998"/>
                  </a:lnTo>
                  <a:lnTo>
                    <a:pt x="3094303" y="6059123"/>
                  </a:lnTo>
                  <a:lnTo>
                    <a:pt x="3135578" y="6043248"/>
                  </a:lnTo>
                  <a:lnTo>
                    <a:pt x="3181615" y="6027373"/>
                  </a:lnTo>
                  <a:lnTo>
                    <a:pt x="3234003" y="6016261"/>
                  </a:lnTo>
                  <a:lnTo>
                    <a:pt x="3294328" y="6009911"/>
                  </a:lnTo>
                  <a:lnTo>
                    <a:pt x="3361003" y="6006736"/>
                  </a:lnTo>
                  <a:lnTo>
                    <a:pt x="3430853" y="6009911"/>
                  </a:lnTo>
                  <a:lnTo>
                    <a:pt x="3491178" y="6016261"/>
                  </a:lnTo>
                  <a:lnTo>
                    <a:pt x="3543565" y="6027373"/>
                  </a:lnTo>
                  <a:lnTo>
                    <a:pt x="3589603" y="6043248"/>
                  </a:lnTo>
                  <a:lnTo>
                    <a:pt x="3630878" y="6059123"/>
                  </a:lnTo>
                  <a:lnTo>
                    <a:pt x="3667390" y="6074998"/>
                  </a:lnTo>
                  <a:lnTo>
                    <a:pt x="3705490" y="6094048"/>
                  </a:lnTo>
                  <a:lnTo>
                    <a:pt x="3743590" y="6113098"/>
                  </a:lnTo>
                  <a:lnTo>
                    <a:pt x="3780103" y="6132148"/>
                  </a:lnTo>
                  <a:lnTo>
                    <a:pt x="3821378" y="6148023"/>
                  </a:lnTo>
                  <a:lnTo>
                    <a:pt x="3867415" y="6162311"/>
                  </a:lnTo>
                  <a:lnTo>
                    <a:pt x="3919803" y="6173423"/>
                  </a:lnTo>
                  <a:lnTo>
                    <a:pt x="3980128" y="6181361"/>
                  </a:lnTo>
                  <a:lnTo>
                    <a:pt x="4048390" y="6182948"/>
                  </a:lnTo>
                  <a:lnTo>
                    <a:pt x="4116653" y="6181361"/>
                  </a:lnTo>
                  <a:lnTo>
                    <a:pt x="4176978" y="6173423"/>
                  </a:lnTo>
                  <a:lnTo>
                    <a:pt x="4229365" y="6162311"/>
                  </a:lnTo>
                  <a:lnTo>
                    <a:pt x="4275403" y="6148023"/>
                  </a:lnTo>
                  <a:lnTo>
                    <a:pt x="4316678" y="6132148"/>
                  </a:lnTo>
                  <a:lnTo>
                    <a:pt x="4353190" y="6113098"/>
                  </a:lnTo>
                  <a:lnTo>
                    <a:pt x="4429390" y="6074998"/>
                  </a:lnTo>
                  <a:lnTo>
                    <a:pt x="4465903" y="6059123"/>
                  </a:lnTo>
                  <a:lnTo>
                    <a:pt x="4507178" y="6043248"/>
                  </a:lnTo>
                  <a:lnTo>
                    <a:pt x="4553217" y="6027373"/>
                  </a:lnTo>
                  <a:lnTo>
                    <a:pt x="4605603" y="6016261"/>
                  </a:lnTo>
                  <a:lnTo>
                    <a:pt x="4665929" y="6009911"/>
                  </a:lnTo>
                  <a:lnTo>
                    <a:pt x="4734190" y="6006736"/>
                  </a:lnTo>
                  <a:lnTo>
                    <a:pt x="4802454" y="6009911"/>
                  </a:lnTo>
                  <a:lnTo>
                    <a:pt x="4862778" y="6016261"/>
                  </a:lnTo>
                  <a:lnTo>
                    <a:pt x="4915166" y="6027373"/>
                  </a:lnTo>
                  <a:lnTo>
                    <a:pt x="4961203" y="6043248"/>
                  </a:lnTo>
                  <a:lnTo>
                    <a:pt x="5002479" y="6059123"/>
                  </a:lnTo>
                  <a:lnTo>
                    <a:pt x="5038990" y="6074998"/>
                  </a:lnTo>
                  <a:lnTo>
                    <a:pt x="5077092" y="6094048"/>
                  </a:lnTo>
                  <a:lnTo>
                    <a:pt x="5115191" y="6113098"/>
                  </a:lnTo>
                  <a:lnTo>
                    <a:pt x="5151703" y="6132148"/>
                  </a:lnTo>
                  <a:lnTo>
                    <a:pt x="5192979" y="6148023"/>
                  </a:lnTo>
                  <a:lnTo>
                    <a:pt x="5239015" y="6162311"/>
                  </a:lnTo>
                  <a:lnTo>
                    <a:pt x="5291402" y="6173423"/>
                  </a:lnTo>
                  <a:lnTo>
                    <a:pt x="5351728" y="6181361"/>
                  </a:lnTo>
                  <a:lnTo>
                    <a:pt x="5410200" y="6182721"/>
                  </a:lnTo>
                  <a:lnTo>
                    <a:pt x="5468672" y="6181361"/>
                  </a:lnTo>
                  <a:lnTo>
                    <a:pt x="5528997" y="6173423"/>
                  </a:lnTo>
                  <a:lnTo>
                    <a:pt x="5581384" y="6162311"/>
                  </a:lnTo>
                  <a:lnTo>
                    <a:pt x="5627422" y="6148023"/>
                  </a:lnTo>
                  <a:lnTo>
                    <a:pt x="5668697" y="6132148"/>
                  </a:lnTo>
                  <a:lnTo>
                    <a:pt x="5705211" y="6113098"/>
                  </a:lnTo>
                  <a:lnTo>
                    <a:pt x="5743309" y="6094048"/>
                  </a:lnTo>
                  <a:lnTo>
                    <a:pt x="5781409" y="6074998"/>
                  </a:lnTo>
                  <a:lnTo>
                    <a:pt x="5817922" y="6059123"/>
                  </a:lnTo>
                  <a:lnTo>
                    <a:pt x="5859197" y="6043248"/>
                  </a:lnTo>
                  <a:lnTo>
                    <a:pt x="5905235" y="6027373"/>
                  </a:lnTo>
                  <a:lnTo>
                    <a:pt x="5957622" y="6016261"/>
                  </a:lnTo>
                  <a:lnTo>
                    <a:pt x="6017949" y="6009911"/>
                  </a:lnTo>
                  <a:lnTo>
                    <a:pt x="6086211" y="6006736"/>
                  </a:lnTo>
                  <a:lnTo>
                    <a:pt x="6096000" y="6007191"/>
                  </a:lnTo>
                  <a:lnTo>
                    <a:pt x="6105790" y="6006736"/>
                  </a:lnTo>
                  <a:lnTo>
                    <a:pt x="6174053" y="6009911"/>
                  </a:lnTo>
                  <a:lnTo>
                    <a:pt x="6234378" y="6016261"/>
                  </a:lnTo>
                  <a:lnTo>
                    <a:pt x="6286765" y="6027373"/>
                  </a:lnTo>
                  <a:lnTo>
                    <a:pt x="6332803" y="6043248"/>
                  </a:lnTo>
                  <a:lnTo>
                    <a:pt x="6374078" y="6059123"/>
                  </a:lnTo>
                  <a:lnTo>
                    <a:pt x="6410590" y="6074998"/>
                  </a:lnTo>
                  <a:lnTo>
                    <a:pt x="6448690" y="6094048"/>
                  </a:lnTo>
                  <a:lnTo>
                    <a:pt x="6486790" y="6113098"/>
                  </a:lnTo>
                  <a:lnTo>
                    <a:pt x="6523303" y="6132148"/>
                  </a:lnTo>
                  <a:lnTo>
                    <a:pt x="6564578" y="6148023"/>
                  </a:lnTo>
                  <a:lnTo>
                    <a:pt x="6610615" y="6162311"/>
                  </a:lnTo>
                  <a:lnTo>
                    <a:pt x="6663003" y="6173423"/>
                  </a:lnTo>
                  <a:lnTo>
                    <a:pt x="6723328" y="6181361"/>
                  </a:lnTo>
                  <a:lnTo>
                    <a:pt x="6781800" y="6182721"/>
                  </a:lnTo>
                  <a:lnTo>
                    <a:pt x="6840272" y="6181361"/>
                  </a:lnTo>
                  <a:lnTo>
                    <a:pt x="6900597" y="6173423"/>
                  </a:lnTo>
                  <a:lnTo>
                    <a:pt x="6952984" y="6162311"/>
                  </a:lnTo>
                  <a:lnTo>
                    <a:pt x="6999022" y="6148023"/>
                  </a:lnTo>
                  <a:lnTo>
                    <a:pt x="7040297" y="6132148"/>
                  </a:lnTo>
                  <a:lnTo>
                    <a:pt x="7076809" y="6113098"/>
                  </a:lnTo>
                  <a:lnTo>
                    <a:pt x="7114909" y="6094048"/>
                  </a:lnTo>
                  <a:lnTo>
                    <a:pt x="7153009" y="6074998"/>
                  </a:lnTo>
                  <a:lnTo>
                    <a:pt x="7189522" y="6059123"/>
                  </a:lnTo>
                  <a:lnTo>
                    <a:pt x="7230797" y="6043248"/>
                  </a:lnTo>
                  <a:lnTo>
                    <a:pt x="7276834" y="6027373"/>
                  </a:lnTo>
                  <a:lnTo>
                    <a:pt x="7329222" y="6016261"/>
                  </a:lnTo>
                  <a:lnTo>
                    <a:pt x="7389547" y="6009911"/>
                  </a:lnTo>
                  <a:lnTo>
                    <a:pt x="7457809" y="6006736"/>
                  </a:lnTo>
                  <a:lnTo>
                    <a:pt x="7526072" y="6009911"/>
                  </a:lnTo>
                  <a:lnTo>
                    <a:pt x="7586397" y="6016261"/>
                  </a:lnTo>
                  <a:lnTo>
                    <a:pt x="7638784" y="6027373"/>
                  </a:lnTo>
                  <a:lnTo>
                    <a:pt x="7684822" y="6043248"/>
                  </a:lnTo>
                  <a:lnTo>
                    <a:pt x="7726097" y="6059123"/>
                  </a:lnTo>
                  <a:lnTo>
                    <a:pt x="7762609" y="6074998"/>
                  </a:lnTo>
                  <a:lnTo>
                    <a:pt x="7800709" y="6094048"/>
                  </a:lnTo>
                  <a:lnTo>
                    <a:pt x="7838809" y="6113098"/>
                  </a:lnTo>
                  <a:lnTo>
                    <a:pt x="7875322" y="6132148"/>
                  </a:lnTo>
                  <a:lnTo>
                    <a:pt x="7916597" y="6148023"/>
                  </a:lnTo>
                  <a:lnTo>
                    <a:pt x="7962634" y="6162311"/>
                  </a:lnTo>
                  <a:lnTo>
                    <a:pt x="8015022" y="6173423"/>
                  </a:lnTo>
                  <a:lnTo>
                    <a:pt x="8075347" y="6181361"/>
                  </a:lnTo>
                  <a:lnTo>
                    <a:pt x="8143609" y="6182948"/>
                  </a:lnTo>
                  <a:lnTo>
                    <a:pt x="8211872" y="6181361"/>
                  </a:lnTo>
                  <a:lnTo>
                    <a:pt x="8272197" y="6173423"/>
                  </a:lnTo>
                  <a:lnTo>
                    <a:pt x="8324584" y="6162311"/>
                  </a:lnTo>
                  <a:lnTo>
                    <a:pt x="8370622" y="6148023"/>
                  </a:lnTo>
                  <a:lnTo>
                    <a:pt x="8411897" y="6132148"/>
                  </a:lnTo>
                  <a:lnTo>
                    <a:pt x="8448409" y="6113098"/>
                  </a:lnTo>
                  <a:lnTo>
                    <a:pt x="8486509" y="6094048"/>
                  </a:lnTo>
                  <a:lnTo>
                    <a:pt x="8524609" y="6074998"/>
                  </a:lnTo>
                  <a:lnTo>
                    <a:pt x="8561121" y="6059123"/>
                  </a:lnTo>
                  <a:lnTo>
                    <a:pt x="8602397" y="6043248"/>
                  </a:lnTo>
                  <a:lnTo>
                    <a:pt x="8648433" y="6027373"/>
                  </a:lnTo>
                  <a:lnTo>
                    <a:pt x="8700821" y="6016261"/>
                  </a:lnTo>
                  <a:lnTo>
                    <a:pt x="8761147" y="6009911"/>
                  </a:lnTo>
                  <a:lnTo>
                    <a:pt x="8827821" y="6006736"/>
                  </a:lnTo>
                  <a:lnTo>
                    <a:pt x="8897671" y="6009911"/>
                  </a:lnTo>
                  <a:lnTo>
                    <a:pt x="8957997" y="6016261"/>
                  </a:lnTo>
                  <a:lnTo>
                    <a:pt x="9010383" y="6027373"/>
                  </a:lnTo>
                  <a:lnTo>
                    <a:pt x="9056421" y="6043248"/>
                  </a:lnTo>
                  <a:lnTo>
                    <a:pt x="9097697" y="6059123"/>
                  </a:lnTo>
                  <a:lnTo>
                    <a:pt x="9134209" y="6074998"/>
                  </a:lnTo>
                  <a:lnTo>
                    <a:pt x="9172309" y="6094048"/>
                  </a:lnTo>
                  <a:lnTo>
                    <a:pt x="9210409" y="6113098"/>
                  </a:lnTo>
                  <a:lnTo>
                    <a:pt x="9246921" y="6132148"/>
                  </a:lnTo>
                  <a:lnTo>
                    <a:pt x="9288197" y="6148023"/>
                  </a:lnTo>
                  <a:lnTo>
                    <a:pt x="9334233" y="6162311"/>
                  </a:lnTo>
                  <a:lnTo>
                    <a:pt x="9386621" y="6173423"/>
                  </a:lnTo>
                  <a:lnTo>
                    <a:pt x="9446947" y="6181361"/>
                  </a:lnTo>
                  <a:lnTo>
                    <a:pt x="9515209" y="6182948"/>
                  </a:lnTo>
                  <a:lnTo>
                    <a:pt x="9583471" y="6181361"/>
                  </a:lnTo>
                  <a:lnTo>
                    <a:pt x="9643797" y="6173423"/>
                  </a:lnTo>
                  <a:lnTo>
                    <a:pt x="9696183" y="6162311"/>
                  </a:lnTo>
                  <a:lnTo>
                    <a:pt x="9742221" y="6148023"/>
                  </a:lnTo>
                  <a:lnTo>
                    <a:pt x="9783497" y="6132148"/>
                  </a:lnTo>
                  <a:lnTo>
                    <a:pt x="9820009" y="6113098"/>
                  </a:lnTo>
                  <a:lnTo>
                    <a:pt x="9896209" y="6074998"/>
                  </a:lnTo>
                  <a:lnTo>
                    <a:pt x="9932721" y="6059123"/>
                  </a:lnTo>
                  <a:lnTo>
                    <a:pt x="9973997" y="6043248"/>
                  </a:lnTo>
                  <a:lnTo>
                    <a:pt x="10020033" y="6027373"/>
                  </a:lnTo>
                  <a:lnTo>
                    <a:pt x="10072421" y="6016261"/>
                  </a:lnTo>
                  <a:lnTo>
                    <a:pt x="10132747" y="6009911"/>
                  </a:lnTo>
                  <a:lnTo>
                    <a:pt x="10201009" y="6006736"/>
                  </a:lnTo>
                  <a:lnTo>
                    <a:pt x="10269271" y="6009911"/>
                  </a:lnTo>
                  <a:lnTo>
                    <a:pt x="10329597" y="6016261"/>
                  </a:lnTo>
                  <a:lnTo>
                    <a:pt x="10381983" y="6027373"/>
                  </a:lnTo>
                  <a:lnTo>
                    <a:pt x="10428021" y="6043248"/>
                  </a:lnTo>
                  <a:lnTo>
                    <a:pt x="10469297" y="6059123"/>
                  </a:lnTo>
                  <a:lnTo>
                    <a:pt x="10505809" y="6074998"/>
                  </a:lnTo>
                  <a:lnTo>
                    <a:pt x="10543909" y="6094048"/>
                  </a:lnTo>
                  <a:lnTo>
                    <a:pt x="10582009" y="6113098"/>
                  </a:lnTo>
                  <a:lnTo>
                    <a:pt x="10618521" y="6132148"/>
                  </a:lnTo>
                  <a:lnTo>
                    <a:pt x="10659797" y="6148023"/>
                  </a:lnTo>
                  <a:lnTo>
                    <a:pt x="10705833" y="6162311"/>
                  </a:lnTo>
                  <a:lnTo>
                    <a:pt x="10758221" y="6173423"/>
                  </a:lnTo>
                  <a:lnTo>
                    <a:pt x="10818547" y="6181361"/>
                  </a:lnTo>
                  <a:lnTo>
                    <a:pt x="10886809" y="6182948"/>
                  </a:lnTo>
                  <a:lnTo>
                    <a:pt x="10955071" y="6181361"/>
                  </a:lnTo>
                  <a:lnTo>
                    <a:pt x="11015397" y="6173423"/>
                  </a:lnTo>
                  <a:lnTo>
                    <a:pt x="11067783" y="6162311"/>
                  </a:lnTo>
                  <a:lnTo>
                    <a:pt x="11113821" y="6148023"/>
                  </a:lnTo>
                  <a:lnTo>
                    <a:pt x="11155097" y="6132148"/>
                  </a:lnTo>
                  <a:lnTo>
                    <a:pt x="11191609" y="6113098"/>
                  </a:lnTo>
                  <a:lnTo>
                    <a:pt x="11229709" y="6094048"/>
                  </a:lnTo>
                  <a:lnTo>
                    <a:pt x="11267809" y="6074998"/>
                  </a:lnTo>
                  <a:lnTo>
                    <a:pt x="11304321" y="6059123"/>
                  </a:lnTo>
                  <a:lnTo>
                    <a:pt x="11345597" y="6043248"/>
                  </a:lnTo>
                  <a:lnTo>
                    <a:pt x="11391633" y="6027373"/>
                  </a:lnTo>
                  <a:lnTo>
                    <a:pt x="11444021" y="6016261"/>
                  </a:lnTo>
                  <a:lnTo>
                    <a:pt x="11504347" y="6009911"/>
                  </a:lnTo>
                  <a:lnTo>
                    <a:pt x="11572609" y="6006736"/>
                  </a:lnTo>
                  <a:lnTo>
                    <a:pt x="11640871" y="6009911"/>
                  </a:lnTo>
                  <a:lnTo>
                    <a:pt x="11701197" y="6016261"/>
                  </a:lnTo>
                  <a:lnTo>
                    <a:pt x="11753583" y="6027373"/>
                  </a:lnTo>
                  <a:lnTo>
                    <a:pt x="11799621" y="6043248"/>
                  </a:lnTo>
                  <a:lnTo>
                    <a:pt x="11840897" y="6059123"/>
                  </a:lnTo>
                  <a:lnTo>
                    <a:pt x="11877409" y="6074998"/>
                  </a:lnTo>
                  <a:lnTo>
                    <a:pt x="11915509" y="6094048"/>
                  </a:lnTo>
                  <a:lnTo>
                    <a:pt x="11953609" y="6113098"/>
                  </a:lnTo>
                  <a:lnTo>
                    <a:pt x="11990121" y="6132148"/>
                  </a:lnTo>
                  <a:lnTo>
                    <a:pt x="12031397" y="6148023"/>
                  </a:lnTo>
                  <a:lnTo>
                    <a:pt x="12077433" y="6162311"/>
                  </a:lnTo>
                  <a:lnTo>
                    <a:pt x="12129821" y="6173424"/>
                  </a:lnTo>
                  <a:lnTo>
                    <a:pt x="12190147" y="6181361"/>
                  </a:lnTo>
                  <a:lnTo>
                    <a:pt x="12191997" y="6181404"/>
                  </a:lnTo>
                  <a:lnTo>
                    <a:pt x="12191997" y="6858000"/>
                  </a:lnTo>
                  <a:lnTo>
                    <a:pt x="1" y="6858000"/>
                  </a:lnTo>
                  <a:lnTo>
                    <a:pt x="1" y="6551875"/>
                  </a:lnTo>
                  <a:lnTo>
                    <a:pt x="0" y="6551875"/>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7" name="Google Shape;107;p3"/>
            <p:cNvSpPr/>
            <p:nvPr/>
          </p:nvSpPr>
          <p:spPr>
            <a:xfrm>
              <a:off x="0" y="0"/>
              <a:ext cx="12191999" cy="6858000"/>
            </a:xfrm>
            <a:custGeom>
              <a:avLst/>
              <a:gdLst/>
              <a:ahLst/>
              <a:cxnLst/>
              <a:rect l="l" t="t" r="r" b="b"/>
              <a:pathLst>
                <a:path w="12191999" h="6858000" extrusionOk="0">
                  <a:moveTo>
                    <a:pt x="12191997" y="0"/>
                  </a:moveTo>
                  <a:lnTo>
                    <a:pt x="12191999" y="0"/>
                  </a:lnTo>
                  <a:lnTo>
                    <a:pt x="12191999" y="6181404"/>
                  </a:lnTo>
                  <a:lnTo>
                    <a:pt x="12191997" y="6181404"/>
                  </a:lnTo>
                  <a:close/>
                  <a:moveTo>
                    <a:pt x="0" y="0"/>
                  </a:moveTo>
                  <a:lnTo>
                    <a:pt x="1" y="0"/>
                  </a:lnTo>
                  <a:lnTo>
                    <a:pt x="1" y="6181404"/>
                  </a:lnTo>
                  <a:lnTo>
                    <a:pt x="1853" y="6181361"/>
                  </a:lnTo>
                  <a:lnTo>
                    <a:pt x="62178" y="6173423"/>
                  </a:lnTo>
                  <a:lnTo>
                    <a:pt x="114565" y="6162311"/>
                  </a:lnTo>
                  <a:lnTo>
                    <a:pt x="160603" y="6148023"/>
                  </a:lnTo>
                  <a:lnTo>
                    <a:pt x="201878" y="6132148"/>
                  </a:lnTo>
                  <a:lnTo>
                    <a:pt x="238390" y="6113098"/>
                  </a:lnTo>
                  <a:lnTo>
                    <a:pt x="276490" y="6094048"/>
                  </a:lnTo>
                  <a:lnTo>
                    <a:pt x="314590" y="6074998"/>
                  </a:lnTo>
                  <a:lnTo>
                    <a:pt x="351103" y="6059123"/>
                  </a:lnTo>
                  <a:lnTo>
                    <a:pt x="392378" y="6043248"/>
                  </a:lnTo>
                  <a:lnTo>
                    <a:pt x="438415" y="6027373"/>
                  </a:lnTo>
                  <a:lnTo>
                    <a:pt x="490803" y="6016261"/>
                  </a:lnTo>
                  <a:lnTo>
                    <a:pt x="551128" y="6009911"/>
                  </a:lnTo>
                  <a:lnTo>
                    <a:pt x="619390" y="6006736"/>
                  </a:lnTo>
                  <a:lnTo>
                    <a:pt x="687653" y="6009911"/>
                  </a:lnTo>
                  <a:lnTo>
                    <a:pt x="747978" y="6016261"/>
                  </a:lnTo>
                  <a:lnTo>
                    <a:pt x="800365" y="6027373"/>
                  </a:lnTo>
                  <a:lnTo>
                    <a:pt x="846403" y="6043248"/>
                  </a:lnTo>
                  <a:lnTo>
                    <a:pt x="887678" y="6059123"/>
                  </a:lnTo>
                  <a:lnTo>
                    <a:pt x="924190" y="6074998"/>
                  </a:lnTo>
                  <a:lnTo>
                    <a:pt x="962290" y="6094048"/>
                  </a:lnTo>
                  <a:lnTo>
                    <a:pt x="1000390" y="6113098"/>
                  </a:lnTo>
                  <a:lnTo>
                    <a:pt x="1036903" y="6132148"/>
                  </a:lnTo>
                  <a:lnTo>
                    <a:pt x="1078178" y="6148023"/>
                  </a:lnTo>
                  <a:lnTo>
                    <a:pt x="1124215" y="6162311"/>
                  </a:lnTo>
                  <a:lnTo>
                    <a:pt x="1176603" y="6173423"/>
                  </a:lnTo>
                  <a:lnTo>
                    <a:pt x="1236928" y="6181361"/>
                  </a:lnTo>
                  <a:lnTo>
                    <a:pt x="1305190" y="6182948"/>
                  </a:lnTo>
                  <a:lnTo>
                    <a:pt x="1373453" y="6181361"/>
                  </a:lnTo>
                  <a:lnTo>
                    <a:pt x="1433778" y="6173423"/>
                  </a:lnTo>
                  <a:lnTo>
                    <a:pt x="1486165" y="6162311"/>
                  </a:lnTo>
                  <a:lnTo>
                    <a:pt x="1532203" y="6148023"/>
                  </a:lnTo>
                  <a:lnTo>
                    <a:pt x="1573478" y="6132148"/>
                  </a:lnTo>
                  <a:lnTo>
                    <a:pt x="1609990" y="6113098"/>
                  </a:lnTo>
                  <a:lnTo>
                    <a:pt x="1648090" y="6094048"/>
                  </a:lnTo>
                  <a:lnTo>
                    <a:pt x="1686190" y="6074998"/>
                  </a:lnTo>
                  <a:lnTo>
                    <a:pt x="1722703" y="6059123"/>
                  </a:lnTo>
                  <a:lnTo>
                    <a:pt x="1763978" y="6043248"/>
                  </a:lnTo>
                  <a:lnTo>
                    <a:pt x="1810015" y="6027373"/>
                  </a:lnTo>
                  <a:lnTo>
                    <a:pt x="1862403" y="6016261"/>
                  </a:lnTo>
                  <a:lnTo>
                    <a:pt x="1922728" y="6009911"/>
                  </a:lnTo>
                  <a:lnTo>
                    <a:pt x="1990990" y="6006736"/>
                  </a:lnTo>
                  <a:lnTo>
                    <a:pt x="2059253" y="6009911"/>
                  </a:lnTo>
                  <a:lnTo>
                    <a:pt x="2119578" y="6016261"/>
                  </a:lnTo>
                  <a:lnTo>
                    <a:pt x="2171965" y="6027373"/>
                  </a:lnTo>
                  <a:lnTo>
                    <a:pt x="2218003" y="6043248"/>
                  </a:lnTo>
                  <a:lnTo>
                    <a:pt x="2259278" y="6059123"/>
                  </a:lnTo>
                  <a:lnTo>
                    <a:pt x="2295790" y="6074998"/>
                  </a:lnTo>
                  <a:lnTo>
                    <a:pt x="2333890" y="6094048"/>
                  </a:lnTo>
                  <a:lnTo>
                    <a:pt x="2371990" y="6113098"/>
                  </a:lnTo>
                  <a:lnTo>
                    <a:pt x="2408503" y="6132148"/>
                  </a:lnTo>
                  <a:lnTo>
                    <a:pt x="2449778" y="6148023"/>
                  </a:lnTo>
                  <a:lnTo>
                    <a:pt x="2495815" y="6162311"/>
                  </a:lnTo>
                  <a:lnTo>
                    <a:pt x="2548203" y="6173423"/>
                  </a:lnTo>
                  <a:lnTo>
                    <a:pt x="2608528" y="6181361"/>
                  </a:lnTo>
                  <a:lnTo>
                    <a:pt x="2676790" y="6182948"/>
                  </a:lnTo>
                  <a:lnTo>
                    <a:pt x="2745053" y="6181361"/>
                  </a:lnTo>
                  <a:lnTo>
                    <a:pt x="2805378" y="6173423"/>
                  </a:lnTo>
                  <a:lnTo>
                    <a:pt x="2857765" y="6162311"/>
                  </a:lnTo>
                  <a:lnTo>
                    <a:pt x="2903803" y="6148023"/>
                  </a:lnTo>
                  <a:lnTo>
                    <a:pt x="2945078" y="6132148"/>
                  </a:lnTo>
                  <a:lnTo>
                    <a:pt x="2981590" y="6113098"/>
                  </a:lnTo>
                  <a:lnTo>
                    <a:pt x="3019690" y="6094048"/>
                  </a:lnTo>
                  <a:lnTo>
                    <a:pt x="3057790" y="6074998"/>
                  </a:lnTo>
                  <a:lnTo>
                    <a:pt x="3094303" y="6059123"/>
                  </a:lnTo>
                  <a:lnTo>
                    <a:pt x="3135578" y="6043248"/>
                  </a:lnTo>
                  <a:lnTo>
                    <a:pt x="3181615" y="6027373"/>
                  </a:lnTo>
                  <a:lnTo>
                    <a:pt x="3234003" y="6016261"/>
                  </a:lnTo>
                  <a:lnTo>
                    <a:pt x="3294328" y="6009911"/>
                  </a:lnTo>
                  <a:lnTo>
                    <a:pt x="3361003" y="6006736"/>
                  </a:lnTo>
                  <a:lnTo>
                    <a:pt x="3430853" y="6009911"/>
                  </a:lnTo>
                  <a:lnTo>
                    <a:pt x="3491178" y="6016261"/>
                  </a:lnTo>
                  <a:lnTo>
                    <a:pt x="3543565" y="6027373"/>
                  </a:lnTo>
                  <a:lnTo>
                    <a:pt x="3589603" y="6043248"/>
                  </a:lnTo>
                  <a:lnTo>
                    <a:pt x="3630878" y="6059123"/>
                  </a:lnTo>
                  <a:lnTo>
                    <a:pt x="3667390" y="6074998"/>
                  </a:lnTo>
                  <a:lnTo>
                    <a:pt x="3705490" y="6094048"/>
                  </a:lnTo>
                  <a:lnTo>
                    <a:pt x="3743590" y="6113098"/>
                  </a:lnTo>
                  <a:lnTo>
                    <a:pt x="3780103" y="6132148"/>
                  </a:lnTo>
                  <a:lnTo>
                    <a:pt x="3821378" y="6148023"/>
                  </a:lnTo>
                  <a:lnTo>
                    <a:pt x="3867415" y="6162311"/>
                  </a:lnTo>
                  <a:lnTo>
                    <a:pt x="3919803" y="6173423"/>
                  </a:lnTo>
                  <a:lnTo>
                    <a:pt x="3980128" y="6181361"/>
                  </a:lnTo>
                  <a:lnTo>
                    <a:pt x="4048390" y="6182948"/>
                  </a:lnTo>
                  <a:lnTo>
                    <a:pt x="4116653" y="6181361"/>
                  </a:lnTo>
                  <a:lnTo>
                    <a:pt x="4176978" y="6173423"/>
                  </a:lnTo>
                  <a:lnTo>
                    <a:pt x="4229365" y="6162311"/>
                  </a:lnTo>
                  <a:lnTo>
                    <a:pt x="4275403" y="6148023"/>
                  </a:lnTo>
                  <a:lnTo>
                    <a:pt x="4316678" y="6132148"/>
                  </a:lnTo>
                  <a:lnTo>
                    <a:pt x="4353190" y="6113098"/>
                  </a:lnTo>
                  <a:lnTo>
                    <a:pt x="4429390" y="6074998"/>
                  </a:lnTo>
                  <a:lnTo>
                    <a:pt x="4465903" y="6059123"/>
                  </a:lnTo>
                  <a:lnTo>
                    <a:pt x="4507178" y="6043248"/>
                  </a:lnTo>
                  <a:lnTo>
                    <a:pt x="4553217" y="6027373"/>
                  </a:lnTo>
                  <a:lnTo>
                    <a:pt x="4605603" y="6016261"/>
                  </a:lnTo>
                  <a:lnTo>
                    <a:pt x="4665929" y="6009911"/>
                  </a:lnTo>
                  <a:lnTo>
                    <a:pt x="4734190" y="6006736"/>
                  </a:lnTo>
                  <a:lnTo>
                    <a:pt x="4802454" y="6009911"/>
                  </a:lnTo>
                  <a:lnTo>
                    <a:pt x="4862778" y="6016261"/>
                  </a:lnTo>
                  <a:lnTo>
                    <a:pt x="4915166" y="6027373"/>
                  </a:lnTo>
                  <a:lnTo>
                    <a:pt x="4961203" y="6043248"/>
                  </a:lnTo>
                  <a:lnTo>
                    <a:pt x="5002479" y="6059123"/>
                  </a:lnTo>
                  <a:lnTo>
                    <a:pt x="5038990" y="6074998"/>
                  </a:lnTo>
                  <a:lnTo>
                    <a:pt x="5077092" y="6094048"/>
                  </a:lnTo>
                  <a:lnTo>
                    <a:pt x="5115191" y="6113098"/>
                  </a:lnTo>
                  <a:lnTo>
                    <a:pt x="5151703" y="6132148"/>
                  </a:lnTo>
                  <a:lnTo>
                    <a:pt x="5192979" y="6148023"/>
                  </a:lnTo>
                  <a:lnTo>
                    <a:pt x="5239015" y="6162311"/>
                  </a:lnTo>
                  <a:lnTo>
                    <a:pt x="5291402" y="6173423"/>
                  </a:lnTo>
                  <a:lnTo>
                    <a:pt x="5351728" y="6181361"/>
                  </a:lnTo>
                  <a:lnTo>
                    <a:pt x="5410200" y="6182721"/>
                  </a:lnTo>
                  <a:lnTo>
                    <a:pt x="5468672" y="6181361"/>
                  </a:lnTo>
                  <a:lnTo>
                    <a:pt x="5528997" y="6173423"/>
                  </a:lnTo>
                  <a:lnTo>
                    <a:pt x="5581384" y="6162311"/>
                  </a:lnTo>
                  <a:lnTo>
                    <a:pt x="5627422" y="6148023"/>
                  </a:lnTo>
                  <a:lnTo>
                    <a:pt x="5668697" y="6132148"/>
                  </a:lnTo>
                  <a:lnTo>
                    <a:pt x="5705211" y="6113098"/>
                  </a:lnTo>
                  <a:lnTo>
                    <a:pt x="5743309" y="6094048"/>
                  </a:lnTo>
                  <a:lnTo>
                    <a:pt x="5781409" y="6074998"/>
                  </a:lnTo>
                  <a:lnTo>
                    <a:pt x="5817922" y="6059123"/>
                  </a:lnTo>
                  <a:lnTo>
                    <a:pt x="5859197" y="6043248"/>
                  </a:lnTo>
                  <a:lnTo>
                    <a:pt x="5905235" y="6027373"/>
                  </a:lnTo>
                  <a:lnTo>
                    <a:pt x="5957622" y="6016261"/>
                  </a:lnTo>
                  <a:lnTo>
                    <a:pt x="6017949" y="6009911"/>
                  </a:lnTo>
                  <a:lnTo>
                    <a:pt x="6086211" y="6006736"/>
                  </a:lnTo>
                  <a:lnTo>
                    <a:pt x="6096000" y="6007191"/>
                  </a:lnTo>
                  <a:lnTo>
                    <a:pt x="6105790" y="6006736"/>
                  </a:lnTo>
                  <a:lnTo>
                    <a:pt x="6174053" y="6009911"/>
                  </a:lnTo>
                  <a:lnTo>
                    <a:pt x="6234378" y="6016261"/>
                  </a:lnTo>
                  <a:lnTo>
                    <a:pt x="6286765" y="6027373"/>
                  </a:lnTo>
                  <a:lnTo>
                    <a:pt x="6332803" y="6043248"/>
                  </a:lnTo>
                  <a:lnTo>
                    <a:pt x="6374078" y="6059123"/>
                  </a:lnTo>
                  <a:lnTo>
                    <a:pt x="6410590" y="6074998"/>
                  </a:lnTo>
                  <a:lnTo>
                    <a:pt x="6448690" y="6094048"/>
                  </a:lnTo>
                  <a:lnTo>
                    <a:pt x="6486790" y="6113098"/>
                  </a:lnTo>
                  <a:lnTo>
                    <a:pt x="6523303" y="6132148"/>
                  </a:lnTo>
                  <a:lnTo>
                    <a:pt x="6564578" y="6148023"/>
                  </a:lnTo>
                  <a:lnTo>
                    <a:pt x="6610615" y="6162311"/>
                  </a:lnTo>
                  <a:lnTo>
                    <a:pt x="6663003" y="6173423"/>
                  </a:lnTo>
                  <a:lnTo>
                    <a:pt x="6723328" y="6181361"/>
                  </a:lnTo>
                  <a:lnTo>
                    <a:pt x="6781800" y="6182721"/>
                  </a:lnTo>
                  <a:lnTo>
                    <a:pt x="6840272" y="6181361"/>
                  </a:lnTo>
                  <a:lnTo>
                    <a:pt x="6900597" y="6173423"/>
                  </a:lnTo>
                  <a:lnTo>
                    <a:pt x="6952984" y="6162311"/>
                  </a:lnTo>
                  <a:lnTo>
                    <a:pt x="6999022" y="6148023"/>
                  </a:lnTo>
                  <a:lnTo>
                    <a:pt x="7040297" y="6132148"/>
                  </a:lnTo>
                  <a:lnTo>
                    <a:pt x="7076809" y="6113098"/>
                  </a:lnTo>
                  <a:lnTo>
                    <a:pt x="7114909" y="6094048"/>
                  </a:lnTo>
                  <a:lnTo>
                    <a:pt x="7153009" y="6074998"/>
                  </a:lnTo>
                  <a:lnTo>
                    <a:pt x="7189522" y="6059123"/>
                  </a:lnTo>
                  <a:lnTo>
                    <a:pt x="7230797" y="6043248"/>
                  </a:lnTo>
                  <a:lnTo>
                    <a:pt x="7276834" y="6027373"/>
                  </a:lnTo>
                  <a:lnTo>
                    <a:pt x="7329222" y="6016261"/>
                  </a:lnTo>
                  <a:lnTo>
                    <a:pt x="7389547" y="6009911"/>
                  </a:lnTo>
                  <a:lnTo>
                    <a:pt x="7457809" y="6006736"/>
                  </a:lnTo>
                  <a:lnTo>
                    <a:pt x="7526072" y="6009911"/>
                  </a:lnTo>
                  <a:lnTo>
                    <a:pt x="7586397" y="6016261"/>
                  </a:lnTo>
                  <a:lnTo>
                    <a:pt x="7638784" y="6027373"/>
                  </a:lnTo>
                  <a:lnTo>
                    <a:pt x="7684822" y="6043248"/>
                  </a:lnTo>
                  <a:lnTo>
                    <a:pt x="7726097" y="6059123"/>
                  </a:lnTo>
                  <a:lnTo>
                    <a:pt x="7762609" y="6074998"/>
                  </a:lnTo>
                  <a:lnTo>
                    <a:pt x="7800709" y="6094048"/>
                  </a:lnTo>
                  <a:lnTo>
                    <a:pt x="7838809" y="6113098"/>
                  </a:lnTo>
                  <a:lnTo>
                    <a:pt x="7875322" y="6132148"/>
                  </a:lnTo>
                  <a:lnTo>
                    <a:pt x="7916597" y="6148023"/>
                  </a:lnTo>
                  <a:lnTo>
                    <a:pt x="7962634" y="6162311"/>
                  </a:lnTo>
                  <a:lnTo>
                    <a:pt x="8015022" y="6173423"/>
                  </a:lnTo>
                  <a:lnTo>
                    <a:pt x="8075347" y="6181361"/>
                  </a:lnTo>
                  <a:lnTo>
                    <a:pt x="8143609" y="6182948"/>
                  </a:lnTo>
                  <a:lnTo>
                    <a:pt x="8211872" y="6181361"/>
                  </a:lnTo>
                  <a:lnTo>
                    <a:pt x="8272197" y="6173423"/>
                  </a:lnTo>
                  <a:lnTo>
                    <a:pt x="8324584" y="6162311"/>
                  </a:lnTo>
                  <a:lnTo>
                    <a:pt x="8370622" y="6148023"/>
                  </a:lnTo>
                  <a:lnTo>
                    <a:pt x="8411897" y="6132148"/>
                  </a:lnTo>
                  <a:lnTo>
                    <a:pt x="8448409" y="6113098"/>
                  </a:lnTo>
                  <a:lnTo>
                    <a:pt x="8486509" y="6094048"/>
                  </a:lnTo>
                  <a:lnTo>
                    <a:pt x="8524609" y="6074998"/>
                  </a:lnTo>
                  <a:lnTo>
                    <a:pt x="8561121" y="6059123"/>
                  </a:lnTo>
                  <a:lnTo>
                    <a:pt x="8602397" y="6043248"/>
                  </a:lnTo>
                  <a:lnTo>
                    <a:pt x="8648433" y="6027373"/>
                  </a:lnTo>
                  <a:lnTo>
                    <a:pt x="8700821" y="6016261"/>
                  </a:lnTo>
                  <a:lnTo>
                    <a:pt x="8761147" y="6009911"/>
                  </a:lnTo>
                  <a:lnTo>
                    <a:pt x="8827821" y="6006736"/>
                  </a:lnTo>
                  <a:lnTo>
                    <a:pt x="8897671" y="6009911"/>
                  </a:lnTo>
                  <a:lnTo>
                    <a:pt x="8957997" y="6016261"/>
                  </a:lnTo>
                  <a:lnTo>
                    <a:pt x="9010383" y="6027373"/>
                  </a:lnTo>
                  <a:lnTo>
                    <a:pt x="9056421" y="6043248"/>
                  </a:lnTo>
                  <a:lnTo>
                    <a:pt x="9097697" y="6059123"/>
                  </a:lnTo>
                  <a:lnTo>
                    <a:pt x="9134209" y="6074998"/>
                  </a:lnTo>
                  <a:lnTo>
                    <a:pt x="9172309" y="6094048"/>
                  </a:lnTo>
                  <a:lnTo>
                    <a:pt x="9210409" y="6113098"/>
                  </a:lnTo>
                  <a:lnTo>
                    <a:pt x="9246921" y="6132148"/>
                  </a:lnTo>
                  <a:lnTo>
                    <a:pt x="9288197" y="6148023"/>
                  </a:lnTo>
                  <a:lnTo>
                    <a:pt x="9334233" y="6162311"/>
                  </a:lnTo>
                  <a:lnTo>
                    <a:pt x="9386621" y="6173423"/>
                  </a:lnTo>
                  <a:lnTo>
                    <a:pt x="9446947" y="6181361"/>
                  </a:lnTo>
                  <a:lnTo>
                    <a:pt x="9515209" y="6182948"/>
                  </a:lnTo>
                  <a:lnTo>
                    <a:pt x="9583471" y="6181361"/>
                  </a:lnTo>
                  <a:lnTo>
                    <a:pt x="9643797" y="6173423"/>
                  </a:lnTo>
                  <a:lnTo>
                    <a:pt x="9696183" y="6162311"/>
                  </a:lnTo>
                  <a:lnTo>
                    <a:pt x="9742221" y="6148023"/>
                  </a:lnTo>
                  <a:lnTo>
                    <a:pt x="9783497" y="6132148"/>
                  </a:lnTo>
                  <a:lnTo>
                    <a:pt x="9820009" y="6113098"/>
                  </a:lnTo>
                  <a:lnTo>
                    <a:pt x="9896209" y="6074998"/>
                  </a:lnTo>
                  <a:lnTo>
                    <a:pt x="9932721" y="6059123"/>
                  </a:lnTo>
                  <a:lnTo>
                    <a:pt x="9973997" y="6043248"/>
                  </a:lnTo>
                  <a:lnTo>
                    <a:pt x="10020033" y="6027373"/>
                  </a:lnTo>
                  <a:lnTo>
                    <a:pt x="10072421" y="6016261"/>
                  </a:lnTo>
                  <a:lnTo>
                    <a:pt x="10132747" y="6009911"/>
                  </a:lnTo>
                  <a:lnTo>
                    <a:pt x="10201009" y="6006736"/>
                  </a:lnTo>
                  <a:lnTo>
                    <a:pt x="10269271" y="6009911"/>
                  </a:lnTo>
                  <a:lnTo>
                    <a:pt x="10329597" y="6016261"/>
                  </a:lnTo>
                  <a:lnTo>
                    <a:pt x="10381983" y="6027373"/>
                  </a:lnTo>
                  <a:lnTo>
                    <a:pt x="10428021" y="6043248"/>
                  </a:lnTo>
                  <a:lnTo>
                    <a:pt x="10469297" y="6059123"/>
                  </a:lnTo>
                  <a:lnTo>
                    <a:pt x="10505809" y="6074998"/>
                  </a:lnTo>
                  <a:lnTo>
                    <a:pt x="10543909" y="6094048"/>
                  </a:lnTo>
                  <a:lnTo>
                    <a:pt x="10582009" y="6113098"/>
                  </a:lnTo>
                  <a:lnTo>
                    <a:pt x="10618521" y="6132148"/>
                  </a:lnTo>
                  <a:lnTo>
                    <a:pt x="10659797" y="6148023"/>
                  </a:lnTo>
                  <a:lnTo>
                    <a:pt x="10705833" y="6162311"/>
                  </a:lnTo>
                  <a:lnTo>
                    <a:pt x="10758221" y="6173423"/>
                  </a:lnTo>
                  <a:lnTo>
                    <a:pt x="10818547" y="6181361"/>
                  </a:lnTo>
                  <a:lnTo>
                    <a:pt x="10886809" y="6182948"/>
                  </a:lnTo>
                  <a:lnTo>
                    <a:pt x="10955071" y="6181361"/>
                  </a:lnTo>
                  <a:lnTo>
                    <a:pt x="11015397" y="6173423"/>
                  </a:lnTo>
                  <a:lnTo>
                    <a:pt x="11067783" y="6162311"/>
                  </a:lnTo>
                  <a:lnTo>
                    <a:pt x="11113821" y="6148023"/>
                  </a:lnTo>
                  <a:lnTo>
                    <a:pt x="11155097" y="6132148"/>
                  </a:lnTo>
                  <a:lnTo>
                    <a:pt x="11191609" y="6113098"/>
                  </a:lnTo>
                  <a:lnTo>
                    <a:pt x="11229709" y="6094048"/>
                  </a:lnTo>
                  <a:lnTo>
                    <a:pt x="11267809" y="6074998"/>
                  </a:lnTo>
                  <a:lnTo>
                    <a:pt x="11304321" y="6059123"/>
                  </a:lnTo>
                  <a:lnTo>
                    <a:pt x="11345597" y="6043248"/>
                  </a:lnTo>
                  <a:lnTo>
                    <a:pt x="11391633" y="6027373"/>
                  </a:lnTo>
                  <a:lnTo>
                    <a:pt x="11444021" y="6016261"/>
                  </a:lnTo>
                  <a:lnTo>
                    <a:pt x="11504347" y="6009911"/>
                  </a:lnTo>
                  <a:lnTo>
                    <a:pt x="11572609" y="6006736"/>
                  </a:lnTo>
                  <a:lnTo>
                    <a:pt x="11640871" y="6009911"/>
                  </a:lnTo>
                  <a:lnTo>
                    <a:pt x="11701197" y="6016261"/>
                  </a:lnTo>
                  <a:lnTo>
                    <a:pt x="11753583" y="6027373"/>
                  </a:lnTo>
                  <a:lnTo>
                    <a:pt x="11799621" y="6043248"/>
                  </a:lnTo>
                  <a:lnTo>
                    <a:pt x="11840897" y="6059123"/>
                  </a:lnTo>
                  <a:lnTo>
                    <a:pt x="11877409" y="6074998"/>
                  </a:lnTo>
                  <a:lnTo>
                    <a:pt x="11915509" y="6094048"/>
                  </a:lnTo>
                  <a:lnTo>
                    <a:pt x="11953609" y="6113098"/>
                  </a:lnTo>
                  <a:lnTo>
                    <a:pt x="11990121" y="6132148"/>
                  </a:lnTo>
                  <a:lnTo>
                    <a:pt x="12031397" y="6148023"/>
                  </a:lnTo>
                  <a:lnTo>
                    <a:pt x="12077433" y="6162311"/>
                  </a:lnTo>
                  <a:lnTo>
                    <a:pt x="12129821" y="6173424"/>
                  </a:lnTo>
                  <a:lnTo>
                    <a:pt x="12190147" y="6181361"/>
                  </a:lnTo>
                  <a:lnTo>
                    <a:pt x="12191997" y="6181404"/>
                  </a:lnTo>
                  <a:lnTo>
                    <a:pt x="12191997" y="6858000"/>
                  </a:lnTo>
                  <a:lnTo>
                    <a:pt x="1" y="6858000"/>
                  </a:lnTo>
                  <a:lnTo>
                    <a:pt x="1" y="6551875"/>
                  </a:lnTo>
                  <a:lnTo>
                    <a:pt x="0" y="6551875"/>
                  </a:lnTo>
                  <a:close/>
                </a:path>
              </a:pathLst>
            </a:custGeom>
            <a:solidFill>
              <a:srgbClr val="1F3864">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8" name="Google Shape;108;p3"/>
          <p:cNvSpPr txBox="1">
            <a:spLocks noGrp="1"/>
          </p:cNvSpPr>
          <p:nvPr>
            <p:ph type="title"/>
          </p:nvPr>
        </p:nvSpPr>
        <p:spPr>
          <a:xfrm>
            <a:off x="761997" y="294968"/>
            <a:ext cx="10668004" cy="11132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t-EE" dirty="0"/>
              <a:t>IT Services by IT </a:t>
            </a:r>
            <a:r>
              <a:rPr lang="et-EE" dirty="0" err="1"/>
              <a:t>manager</a:t>
            </a:r>
            <a:r>
              <a:rPr lang="et-EE" dirty="0"/>
              <a:t> Ahti Paju</a:t>
            </a:r>
            <a:endParaRPr dirty="0"/>
          </a:p>
        </p:txBody>
      </p:sp>
      <p:graphicFrame>
        <p:nvGraphicFramePr>
          <p:cNvPr id="109" name="Google Shape;109;p3"/>
          <p:cNvGraphicFramePr/>
          <p:nvPr>
            <p:extLst>
              <p:ext uri="{D42A27DB-BD31-4B8C-83A1-F6EECF244321}">
                <p14:modId xmlns:p14="http://schemas.microsoft.com/office/powerpoint/2010/main" val="2117996466"/>
              </p:ext>
            </p:extLst>
          </p:nvPr>
        </p:nvGraphicFramePr>
        <p:xfrm>
          <a:off x="761994" y="1437535"/>
          <a:ext cx="10532425" cy="4409650"/>
        </p:xfrm>
        <a:graphic>
          <a:graphicData uri="http://schemas.openxmlformats.org/drawingml/2006/table">
            <a:tbl>
              <a:tblPr firstRow="1" bandRow="1">
                <a:noFill/>
                <a:tableStyleId>{224F2CDB-CD5E-4B39-90F1-FA7940CE50E1}</a:tableStyleId>
              </a:tblPr>
              <a:tblGrid>
                <a:gridCol w="3598300">
                  <a:extLst>
                    <a:ext uri="{9D8B030D-6E8A-4147-A177-3AD203B41FA5}">
                      <a16:colId xmlns:a16="http://schemas.microsoft.com/office/drawing/2014/main" val="20000"/>
                    </a:ext>
                  </a:extLst>
                </a:gridCol>
                <a:gridCol w="6934125">
                  <a:extLst>
                    <a:ext uri="{9D8B030D-6E8A-4147-A177-3AD203B41FA5}">
                      <a16:colId xmlns:a16="http://schemas.microsoft.com/office/drawing/2014/main" val="20001"/>
                    </a:ext>
                  </a:extLst>
                </a:gridCol>
              </a:tblGrid>
              <a:tr h="265050">
                <a:tc>
                  <a:txBody>
                    <a:bodyPr/>
                    <a:lstStyle/>
                    <a:p>
                      <a:pPr marL="0" marR="0" lvl="0" indent="0" algn="l" rtl="0">
                        <a:spcBef>
                          <a:spcPts val="0"/>
                        </a:spcBef>
                        <a:spcAft>
                          <a:spcPts val="0"/>
                        </a:spcAft>
                        <a:buNone/>
                      </a:pPr>
                      <a:r>
                        <a:rPr lang="et-EE" sz="2000" u="none" strike="noStrike" cap="none"/>
                        <a:t>Name of service</a:t>
                      </a:r>
                      <a:endParaRPr sz="2000" b="1" i="0" u="none" strike="noStrike" cap="none">
                        <a:solidFill>
                          <a:srgbClr val="FFFFFF"/>
                        </a:solidFill>
                        <a:latin typeface="Calibri"/>
                        <a:ea typeface="Calibri"/>
                        <a:cs typeface="Calibri"/>
                        <a:sym typeface="Calibri"/>
                      </a:endParaRPr>
                    </a:p>
                  </a:txBody>
                  <a:tcPr marL="10175" marR="10175" marT="10175" marB="0" anchor="ctr"/>
                </a:tc>
                <a:tc>
                  <a:txBody>
                    <a:bodyPr/>
                    <a:lstStyle/>
                    <a:p>
                      <a:pPr marL="0" marR="0" lvl="0" indent="0" algn="l" rtl="0">
                        <a:spcBef>
                          <a:spcPts val="0"/>
                        </a:spcBef>
                        <a:spcAft>
                          <a:spcPts val="0"/>
                        </a:spcAft>
                        <a:buNone/>
                      </a:pPr>
                      <a:r>
                        <a:rPr lang="et-EE" sz="2000" u="none" strike="noStrike" cap="none"/>
                        <a:t>Description</a:t>
                      </a:r>
                      <a:endParaRPr sz="2000" b="1" i="0" u="none" strike="noStrike" cap="none">
                        <a:solidFill>
                          <a:srgbClr val="FFFFFF"/>
                        </a:solidFill>
                        <a:latin typeface="Calibri"/>
                        <a:ea typeface="Calibri"/>
                        <a:cs typeface="Calibri"/>
                        <a:sym typeface="Calibri"/>
                      </a:endParaRPr>
                    </a:p>
                  </a:txBody>
                  <a:tcPr marL="10175" marR="10175" marT="10175" marB="0" anchor="ctr"/>
                </a:tc>
                <a:extLst>
                  <a:ext uri="{0D108BD9-81ED-4DB2-BD59-A6C34878D82A}">
                    <a16:rowId xmlns:a16="http://schemas.microsoft.com/office/drawing/2014/main" val="10000"/>
                  </a:ext>
                </a:extLst>
              </a:tr>
              <a:tr h="265050">
                <a:tc>
                  <a:txBody>
                    <a:bodyPr/>
                    <a:lstStyle/>
                    <a:p>
                      <a:pPr marL="0" marR="0" lvl="0" indent="0" algn="l" rtl="0">
                        <a:spcBef>
                          <a:spcPts val="0"/>
                        </a:spcBef>
                        <a:spcAft>
                          <a:spcPts val="0"/>
                        </a:spcAft>
                        <a:buNone/>
                      </a:pPr>
                      <a:r>
                        <a:rPr lang="et-EE" sz="2000" u="none" strike="noStrike" cap="none"/>
                        <a:t>Website</a:t>
                      </a:r>
                      <a:endParaRPr sz="2000" b="0" i="0" u="none" strike="noStrike" cap="none">
                        <a:solidFill>
                          <a:srgbClr val="000000"/>
                        </a:solidFill>
                        <a:latin typeface="Calibri"/>
                        <a:ea typeface="Calibri"/>
                        <a:cs typeface="Calibri"/>
                        <a:sym typeface="Calibri"/>
                      </a:endParaRPr>
                    </a:p>
                  </a:txBody>
                  <a:tcPr marL="10175" marR="10175" marT="10175" marB="0"/>
                </a:tc>
                <a:tc>
                  <a:txBody>
                    <a:bodyPr/>
                    <a:lstStyle/>
                    <a:p>
                      <a:pPr marL="0" marR="0" lvl="0" indent="0" algn="l" rtl="0">
                        <a:spcBef>
                          <a:spcPts val="0"/>
                        </a:spcBef>
                        <a:spcAft>
                          <a:spcPts val="0"/>
                        </a:spcAft>
                        <a:buNone/>
                      </a:pPr>
                      <a:r>
                        <a:rPr lang="et-EE" sz="2000" u="none" strike="noStrike" cap="none" dirty="0" err="1"/>
                        <a:t>Insert</a:t>
                      </a:r>
                      <a:r>
                        <a:rPr lang="et-EE" sz="2000" u="none" strike="noStrike" cap="none" dirty="0"/>
                        <a:t>/</a:t>
                      </a:r>
                      <a:r>
                        <a:rPr lang="et-EE" sz="2000" u="none" strike="noStrike" cap="none" dirty="0" err="1"/>
                        <a:t>Edit</a:t>
                      </a:r>
                      <a:r>
                        <a:rPr lang="et-EE" sz="2000" u="none" strike="noStrike" cap="none" dirty="0"/>
                        <a:t>/</a:t>
                      </a:r>
                      <a:r>
                        <a:rPr lang="et-EE" sz="2000" u="none" strike="noStrike" cap="none" dirty="0" err="1"/>
                        <a:t>Delete</a:t>
                      </a:r>
                      <a:r>
                        <a:rPr lang="et-EE" sz="2000" u="none" strike="noStrike" cap="none" dirty="0"/>
                        <a:t> </a:t>
                      </a:r>
                      <a:r>
                        <a:rPr lang="et-EE" sz="2000" u="none" strike="noStrike" cap="none" dirty="0" err="1"/>
                        <a:t>the</a:t>
                      </a:r>
                      <a:r>
                        <a:rPr lang="et-EE" sz="2000" u="none" strike="noStrike" cap="none" dirty="0"/>
                        <a:t> </a:t>
                      </a:r>
                      <a:r>
                        <a:rPr lang="et-EE" sz="2000" u="none" strike="noStrike" cap="none" dirty="0" err="1"/>
                        <a:t>content</a:t>
                      </a:r>
                      <a:endParaRPr sz="2000" b="0" i="0" u="none" strike="noStrike" cap="none" dirty="0">
                        <a:solidFill>
                          <a:srgbClr val="000000"/>
                        </a:solidFill>
                        <a:latin typeface="Calibri"/>
                        <a:ea typeface="Calibri"/>
                        <a:cs typeface="Calibri"/>
                        <a:sym typeface="Calibri"/>
                      </a:endParaRPr>
                    </a:p>
                  </a:txBody>
                  <a:tcPr marL="10175" marR="10175" marT="10175" marB="0"/>
                </a:tc>
                <a:extLst>
                  <a:ext uri="{0D108BD9-81ED-4DB2-BD59-A6C34878D82A}">
                    <a16:rowId xmlns:a16="http://schemas.microsoft.com/office/drawing/2014/main" val="10001"/>
                  </a:ext>
                </a:extLst>
              </a:tr>
              <a:tr h="265050">
                <a:tc>
                  <a:txBody>
                    <a:bodyPr/>
                    <a:lstStyle/>
                    <a:p>
                      <a:pPr marL="0" marR="0" lvl="0" indent="0" algn="l" rtl="0">
                        <a:spcBef>
                          <a:spcPts val="0"/>
                        </a:spcBef>
                        <a:spcAft>
                          <a:spcPts val="0"/>
                        </a:spcAft>
                        <a:buNone/>
                      </a:pPr>
                      <a:endParaRPr sz="2000" b="0" i="0" u="none" strike="noStrike" cap="none">
                        <a:solidFill>
                          <a:srgbClr val="000000"/>
                        </a:solidFill>
                        <a:latin typeface="Calibri"/>
                        <a:ea typeface="Calibri"/>
                        <a:cs typeface="Calibri"/>
                        <a:sym typeface="Calibri"/>
                      </a:endParaRPr>
                    </a:p>
                  </a:txBody>
                  <a:tcPr marL="10175" marR="10175" marT="10175" marB="0"/>
                </a:tc>
                <a:tc>
                  <a:txBody>
                    <a:bodyPr/>
                    <a:lstStyle/>
                    <a:p>
                      <a:pPr marL="0" marR="0" lvl="0" indent="0" algn="l" rtl="0">
                        <a:spcBef>
                          <a:spcPts val="0"/>
                        </a:spcBef>
                        <a:spcAft>
                          <a:spcPts val="0"/>
                        </a:spcAft>
                        <a:buNone/>
                      </a:pPr>
                      <a:r>
                        <a:rPr lang="et-EE" sz="2000" u="none" strike="noStrike" cap="none" dirty="0" err="1"/>
                        <a:t>Regular</a:t>
                      </a:r>
                      <a:r>
                        <a:rPr lang="et-EE" sz="2000" u="none" strike="noStrike" cap="none" dirty="0"/>
                        <a:t> </a:t>
                      </a:r>
                      <a:r>
                        <a:rPr lang="et-EE" sz="2000" u="none" strike="noStrike" cap="none" dirty="0" err="1"/>
                        <a:t>update</a:t>
                      </a:r>
                      <a:r>
                        <a:rPr lang="et-EE" sz="2000" u="none" strike="noStrike" cap="none" dirty="0"/>
                        <a:t> and </a:t>
                      </a:r>
                      <a:r>
                        <a:rPr lang="et-EE" sz="2000" u="none" strike="noStrike" cap="none" dirty="0" err="1"/>
                        <a:t>backup</a:t>
                      </a:r>
                      <a:endParaRPr sz="2000" b="0" i="0" u="none" strike="noStrike" cap="none" dirty="0">
                        <a:solidFill>
                          <a:srgbClr val="000000"/>
                        </a:solidFill>
                        <a:latin typeface="Calibri"/>
                        <a:ea typeface="Calibri"/>
                        <a:cs typeface="Calibri"/>
                        <a:sym typeface="Calibri"/>
                      </a:endParaRPr>
                    </a:p>
                  </a:txBody>
                  <a:tcPr marL="10175" marR="10175" marT="10175" marB="0"/>
                </a:tc>
                <a:extLst>
                  <a:ext uri="{0D108BD9-81ED-4DB2-BD59-A6C34878D82A}">
                    <a16:rowId xmlns:a16="http://schemas.microsoft.com/office/drawing/2014/main" val="10002"/>
                  </a:ext>
                </a:extLst>
              </a:tr>
              <a:tr h="265050">
                <a:tc>
                  <a:txBody>
                    <a:bodyPr/>
                    <a:lstStyle/>
                    <a:p>
                      <a:pPr marL="0" marR="0" lvl="0" indent="0" algn="l" rtl="0">
                        <a:spcBef>
                          <a:spcPts val="0"/>
                        </a:spcBef>
                        <a:spcAft>
                          <a:spcPts val="0"/>
                        </a:spcAft>
                        <a:buNone/>
                      </a:pPr>
                      <a:endParaRPr sz="2000" b="0" i="0" u="none" strike="noStrike" cap="none">
                        <a:solidFill>
                          <a:srgbClr val="000000"/>
                        </a:solidFill>
                        <a:latin typeface="Calibri"/>
                        <a:ea typeface="Calibri"/>
                        <a:cs typeface="Calibri"/>
                        <a:sym typeface="Calibri"/>
                      </a:endParaRPr>
                    </a:p>
                  </a:txBody>
                  <a:tcPr marL="10175" marR="10175" marT="10175" marB="0"/>
                </a:tc>
                <a:tc>
                  <a:txBody>
                    <a:bodyPr/>
                    <a:lstStyle/>
                    <a:p>
                      <a:pPr marL="0" marR="0" lvl="0" indent="0" algn="l" rtl="0">
                        <a:spcBef>
                          <a:spcPts val="0"/>
                        </a:spcBef>
                        <a:spcAft>
                          <a:spcPts val="0"/>
                        </a:spcAft>
                        <a:buNone/>
                      </a:pPr>
                      <a:r>
                        <a:rPr lang="et-EE" sz="2000" u="none" strike="noStrike" cap="none" dirty="0"/>
                        <a:t>Monitoring </a:t>
                      </a:r>
                      <a:r>
                        <a:rPr lang="et-EE" sz="2000" u="none" strike="noStrike" cap="none" dirty="0" err="1"/>
                        <a:t>the</a:t>
                      </a:r>
                      <a:r>
                        <a:rPr lang="et-EE" sz="2000" u="none" strike="noStrike" cap="none" dirty="0"/>
                        <a:t> </a:t>
                      </a:r>
                      <a:r>
                        <a:rPr lang="et-EE" sz="2000" u="none" strike="noStrike" cap="none" dirty="0" err="1"/>
                        <a:t>webiste</a:t>
                      </a:r>
                      <a:endParaRPr sz="2000" b="0" i="0" u="none" strike="noStrike" cap="none" dirty="0">
                        <a:solidFill>
                          <a:srgbClr val="000000"/>
                        </a:solidFill>
                        <a:latin typeface="Calibri"/>
                        <a:ea typeface="Calibri"/>
                        <a:cs typeface="Calibri"/>
                        <a:sym typeface="Calibri"/>
                      </a:endParaRPr>
                    </a:p>
                  </a:txBody>
                  <a:tcPr marL="10175" marR="10175" marT="10175" marB="0"/>
                </a:tc>
                <a:extLst>
                  <a:ext uri="{0D108BD9-81ED-4DB2-BD59-A6C34878D82A}">
                    <a16:rowId xmlns:a16="http://schemas.microsoft.com/office/drawing/2014/main" val="10003"/>
                  </a:ext>
                </a:extLst>
              </a:tr>
              <a:tr h="265050">
                <a:tc>
                  <a:txBody>
                    <a:bodyPr/>
                    <a:lstStyle/>
                    <a:p>
                      <a:pPr marL="0" marR="0" lvl="0" indent="0" algn="l" rtl="0">
                        <a:spcBef>
                          <a:spcPts val="0"/>
                        </a:spcBef>
                        <a:spcAft>
                          <a:spcPts val="0"/>
                        </a:spcAft>
                        <a:buNone/>
                      </a:pPr>
                      <a:r>
                        <a:rPr lang="et-EE" sz="2000" u="none" strike="noStrike" cap="none" dirty="0"/>
                        <a:t>Virtual server</a:t>
                      </a:r>
                      <a:endParaRPr sz="2000" b="0" i="0" u="none" strike="noStrike" cap="none" dirty="0">
                        <a:solidFill>
                          <a:srgbClr val="000000"/>
                        </a:solidFill>
                        <a:latin typeface="Calibri"/>
                        <a:ea typeface="Calibri"/>
                        <a:cs typeface="Calibri"/>
                        <a:sym typeface="Calibri"/>
                      </a:endParaRPr>
                    </a:p>
                  </a:txBody>
                  <a:tcPr marL="10175" marR="10175" marT="10175" marB="0"/>
                </a:tc>
                <a:tc>
                  <a:txBody>
                    <a:bodyPr/>
                    <a:lstStyle/>
                    <a:p>
                      <a:pPr marL="0" marR="0" lvl="0" indent="0" algn="l" rtl="0">
                        <a:spcBef>
                          <a:spcPts val="0"/>
                        </a:spcBef>
                        <a:spcAft>
                          <a:spcPts val="0"/>
                        </a:spcAft>
                        <a:buNone/>
                      </a:pPr>
                      <a:r>
                        <a:rPr lang="et-EE" sz="2000" u="none" strike="noStrike" cap="none"/>
                        <a:t>Insert/Edit/Delete aeht.eu mailboxes and mailing lists</a:t>
                      </a:r>
                      <a:endParaRPr sz="2000" b="0" i="0" u="none" strike="noStrike" cap="none">
                        <a:solidFill>
                          <a:srgbClr val="000000"/>
                        </a:solidFill>
                        <a:latin typeface="Calibri"/>
                        <a:ea typeface="Calibri"/>
                        <a:cs typeface="Calibri"/>
                        <a:sym typeface="Calibri"/>
                      </a:endParaRPr>
                    </a:p>
                  </a:txBody>
                  <a:tcPr marL="10175" marR="10175" marT="10175" marB="0"/>
                </a:tc>
                <a:extLst>
                  <a:ext uri="{0D108BD9-81ED-4DB2-BD59-A6C34878D82A}">
                    <a16:rowId xmlns:a16="http://schemas.microsoft.com/office/drawing/2014/main" val="10004"/>
                  </a:ext>
                </a:extLst>
              </a:tr>
              <a:tr h="265050">
                <a:tc>
                  <a:txBody>
                    <a:bodyPr/>
                    <a:lstStyle/>
                    <a:p>
                      <a:pPr marL="0" marR="0" lvl="0" indent="0" algn="l" rtl="0">
                        <a:spcBef>
                          <a:spcPts val="0"/>
                        </a:spcBef>
                        <a:spcAft>
                          <a:spcPts val="0"/>
                        </a:spcAft>
                        <a:buNone/>
                      </a:pPr>
                      <a:endParaRPr sz="2000" b="0" i="0" u="none" strike="noStrike" cap="none">
                        <a:solidFill>
                          <a:srgbClr val="000000"/>
                        </a:solidFill>
                        <a:latin typeface="Calibri"/>
                        <a:ea typeface="Calibri"/>
                        <a:cs typeface="Calibri"/>
                        <a:sym typeface="Calibri"/>
                      </a:endParaRPr>
                    </a:p>
                  </a:txBody>
                  <a:tcPr marL="10175" marR="10175" marT="10175" marB="0"/>
                </a:tc>
                <a:tc>
                  <a:txBody>
                    <a:bodyPr/>
                    <a:lstStyle/>
                    <a:p>
                      <a:pPr marL="0" marR="0" lvl="0" indent="0" algn="l" rtl="0">
                        <a:spcBef>
                          <a:spcPts val="0"/>
                        </a:spcBef>
                        <a:spcAft>
                          <a:spcPts val="0"/>
                        </a:spcAft>
                        <a:buNone/>
                      </a:pPr>
                      <a:r>
                        <a:rPr lang="et-EE" sz="2000" u="none" strike="noStrike" cap="none"/>
                        <a:t>Administrating webserver</a:t>
                      </a:r>
                      <a:endParaRPr sz="2000" b="0" i="0" u="none" strike="noStrike" cap="none">
                        <a:solidFill>
                          <a:srgbClr val="000000"/>
                        </a:solidFill>
                        <a:latin typeface="Calibri"/>
                        <a:ea typeface="Calibri"/>
                        <a:cs typeface="Calibri"/>
                        <a:sym typeface="Calibri"/>
                      </a:endParaRPr>
                    </a:p>
                  </a:txBody>
                  <a:tcPr marL="10175" marR="10175" marT="10175" marB="0"/>
                </a:tc>
                <a:extLst>
                  <a:ext uri="{0D108BD9-81ED-4DB2-BD59-A6C34878D82A}">
                    <a16:rowId xmlns:a16="http://schemas.microsoft.com/office/drawing/2014/main" val="10005"/>
                  </a:ext>
                </a:extLst>
              </a:tr>
              <a:tr h="265050">
                <a:tc>
                  <a:txBody>
                    <a:bodyPr/>
                    <a:lstStyle/>
                    <a:p>
                      <a:pPr marL="0" marR="0" lvl="0" indent="0" algn="l" rtl="0">
                        <a:spcBef>
                          <a:spcPts val="0"/>
                        </a:spcBef>
                        <a:spcAft>
                          <a:spcPts val="0"/>
                        </a:spcAft>
                        <a:buNone/>
                      </a:pPr>
                      <a:r>
                        <a:rPr lang="et-EE" sz="2000" u="none" strike="noStrike" cap="none" dirty="0"/>
                        <a:t>AEHT </a:t>
                      </a:r>
                      <a:r>
                        <a:rPr lang="et-EE" sz="2000" u="none" strike="noStrike" cap="none" dirty="0" err="1"/>
                        <a:t>database</a:t>
                      </a:r>
                      <a:endParaRPr sz="2000" b="0" i="0" u="none" strike="noStrike" cap="none" dirty="0">
                        <a:solidFill>
                          <a:srgbClr val="000000"/>
                        </a:solidFill>
                        <a:latin typeface="Calibri"/>
                        <a:ea typeface="Calibri"/>
                        <a:cs typeface="Calibri"/>
                        <a:sym typeface="Calibri"/>
                      </a:endParaRPr>
                    </a:p>
                  </a:txBody>
                  <a:tcPr marL="10175" marR="10175" marT="10175" marB="0"/>
                </a:tc>
                <a:tc>
                  <a:txBody>
                    <a:bodyPr/>
                    <a:lstStyle/>
                    <a:p>
                      <a:pPr marL="0" marR="0" lvl="0" indent="0" algn="l" rtl="0">
                        <a:spcBef>
                          <a:spcPts val="0"/>
                        </a:spcBef>
                        <a:spcAft>
                          <a:spcPts val="0"/>
                        </a:spcAft>
                        <a:buNone/>
                      </a:pPr>
                      <a:r>
                        <a:rPr lang="et-EE" sz="2000" u="none" strike="noStrike" cap="none"/>
                        <a:t>Administrating database</a:t>
                      </a:r>
                      <a:endParaRPr sz="2000" b="0" i="0" u="none" strike="noStrike" cap="none">
                        <a:solidFill>
                          <a:srgbClr val="000000"/>
                        </a:solidFill>
                        <a:latin typeface="Calibri"/>
                        <a:ea typeface="Calibri"/>
                        <a:cs typeface="Calibri"/>
                        <a:sym typeface="Calibri"/>
                      </a:endParaRPr>
                    </a:p>
                  </a:txBody>
                  <a:tcPr marL="10175" marR="10175" marT="10175" marB="0"/>
                </a:tc>
                <a:extLst>
                  <a:ext uri="{0D108BD9-81ED-4DB2-BD59-A6C34878D82A}">
                    <a16:rowId xmlns:a16="http://schemas.microsoft.com/office/drawing/2014/main" val="10006"/>
                  </a:ext>
                </a:extLst>
              </a:tr>
              <a:tr h="265050">
                <a:tc>
                  <a:txBody>
                    <a:bodyPr/>
                    <a:lstStyle/>
                    <a:p>
                      <a:pPr marL="0" marR="0" lvl="0" indent="0" algn="l" rtl="0">
                        <a:spcBef>
                          <a:spcPts val="0"/>
                        </a:spcBef>
                        <a:spcAft>
                          <a:spcPts val="0"/>
                        </a:spcAft>
                        <a:buNone/>
                      </a:pPr>
                      <a:r>
                        <a:rPr lang="et-EE" sz="2000" u="none" strike="noStrike" cap="none" dirty="0"/>
                        <a:t>AC </a:t>
                      </a:r>
                      <a:r>
                        <a:rPr lang="et-EE" sz="2000" u="none" strike="noStrike" cap="none" dirty="0" err="1"/>
                        <a:t>registration</a:t>
                      </a:r>
                      <a:r>
                        <a:rPr lang="et-EE" sz="2000" u="none" strike="noStrike" cap="none" dirty="0"/>
                        <a:t> </a:t>
                      </a:r>
                      <a:r>
                        <a:rPr lang="et-EE" sz="2000" u="none" strike="noStrike" cap="none" dirty="0" err="1"/>
                        <a:t>form</a:t>
                      </a:r>
                      <a:endParaRPr sz="2000" b="0" i="0" u="none" strike="noStrike" cap="none" dirty="0">
                        <a:solidFill>
                          <a:srgbClr val="000000"/>
                        </a:solidFill>
                        <a:latin typeface="Calibri"/>
                        <a:ea typeface="Calibri"/>
                        <a:cs typeface="Calibri"/>
                        <a:sym typeface="Calibri"/>
                      </a:endParaRPr>
                    </a:p>
                  </a:txBody>
                  <a:tcPr marL="10175" marR="10175" marT="10175" marB="0"/>
                </a:tc>
                <a:tc>
                  <a:txBody>
                    <a:bodyPr/>
                    <a:lstStyle/>
                    <a:p>
                      <a:pPr marL="0" marR="0" lvl="0" indent="0" algn="l" rtl="0">
                        <a:spcBef>
                          <a:spcPts val="0"/>
                        </a:spcBef>
                        <a:spcAft>
                          <a:spcPts val="0"/>
                        </a:spcAft>
                        <a:buNone/>
                      </a:pPr>
                      <a:r>
                        <a:rPr lang="et-EE" sz="2000" u="none" strike="noStrike" cap="none" dirty="0" err="1"/>
                        <a:t>Customizing</a:t>
                      </a:r>
                      <a:r>
                        <a:rPr lang="et-EE" sz="2000" u="none" strike="noStrike" cap="none" dirty="0"/>
                        <a:t> </a:t>
                      </a:r>
                      <a:r>
                        <a:rPr lang="et-EE" sz="2000" u="none" strike="noStrike" cap="none" dirty="0" err="1"/>
                        <a:t>the</a:t>
                      </a:r>
                      <a:r>
                        <a:rPr lang="et-EE" sz="2000" u="none" strike="noStrike" cap="none" dirty="0"/>
                        <a:t> </a:t>
                      </a:r>
                      <a:r>
                        <a:rPr lang="et-EE" sz="2000" u="none" strike="noStrike" cap="none" dirty="0" err="1"/>
                        <a:t>registration</a:t>
                      </a:r>
                      <a:r>
                        <a:rPr lang="et-EE" sz="2000" u="none" strike="noStrike" cap="none" dirty="0"/>
                        <a:t> </a:t>
                      </a:r>
                      <a:r>
                        <a:rPr lang="et-EE" sz="2000" u="none" strike="noStrike" cap="none" dirty="0" err="1"/>
                        <a:t>form</a:t>
                      </a:r>
                      <a:r>
                        <a:rPr lang="et-EE" sz="2000" u="none" strike="noStrike" cap="none" dirty="0"/>
                        <a:t> </a:t>
                      </a:r>
                      <a:r>
                        <a:rPr lang="et-EE" sz="2000" u="none" strike="noStrike" cap="none" dirty="0" err="1"/>
                        <a:t>for</a:t>
                      </a:r>
                      <a:r>
                        <a:rPr lang="et-EE" sz="2000" u="none" strike="noStrike" cap="none" dirty="0"/>
                        <a:t> </a:t>
                      </a:r>
                      <a:r>
                        <a:rPr lang="et-EE" sz="2000" u="none" strike="noStrike" cap="none" dirty="0" err="1"/>
                        <a:t>Annual</a:t>
                      </a:r>
                      <a:r>
                        <a:rPr lang="et-EE" sz="2000" u="none" strike="noStrike" cap="none" dirty="0"/>
                        <a:t> </a:t>
                      </a:r>
                      <a:r>
                        <a:rPr lang="et-EE" sz="2000" u="none" strike="noStrike" cap="none" dirty="0" err="1"/>
                        <a:t>Conference</a:t>
                      </a:r>
                      <a:endParaRPr sz="2000" b="0" i="0" u="none" strike="noStrike" cap="none" dirty="0">
                        <a:solidFill>
                          <a:srgbClr val="000000"/>
                        </a:solidFill>
                        <a:latin typeface="Calibri"/>
                        <a:ea typeface="Calibri"/>
                        <a:cs typeface="Calibri"/>
                        <a:sym typeface="Calibri"/>
                      </a:endParaRPr>
                    </a:p>
                  </a:txBody>
                  <a:tcPr marL="10175" marR="10175" marT="10175" marB="0"/>
                </a:tc>
                <a:extLst>
                  <a:ext uri="{0D108BD9-81ED-4DB2-BD59-A6C34878D82A}">
                    <a16:rowId xmlns:a16="http://schemas.microsoft.com/office/drawing/2014/main" val="10007"/>
                  </a:ext>
                </a:extLst>
              </a:tr>
              <a:tr h="265050">
                <a:tc>
                  <a:txBody>
                    <a:bodyPr/>
                    <a:lstStyle/>
                    <a:p>
                      <a:pPr marL="0" marR="0" lvl="0" indent="0" algn="l" rtl="0">
                        <a:spcBef>
                          <a:spcPts val="0"/>
                        </a:spcBef>
                        <a:spcAft>
                          <a:spcPts val="0"/>
                        </a:spcAft>
                        <a:buNone/>
                      </a:pPr>
                      <a:endParaRPr sz="2000" b="0" i="0" u="none" strike="noStrike" cap="none">
                        <a:solidFill>
                          <a:srgbClr val="000000"/>
                        </a:solidFill>
                        <a:latin typeface="Calibri"/>
                        <a:ea typeface="Calibri"/>
                        <a:cs typeface="Calibri"/>
                        <a:sym typeface="Calibri"/>
                      </a:endParaRPr>
                    </a:p>
                  </a:txBody>
                  <a:tcPr marL="10175" marR="10175" marT="10175" marB="0"/>
                </a:tc>
                <a:tc>
                  <a:txBody>
                    <a:bodyPr/>
                    <a:lstStyle/>
                    <a:p>
                      <a:pPr marL="0" marR="0" lvl="0" indent="0" algn="l" rtl="0">
                        <a:spcBef>
                          <a:spcPts val="0"/>
                        </a:spcBef>
                        <a:spcAft>
                          <a:spcPts val="0"/>
                        </a:spcAft>
                        <a:buNone/>
                      </a:pPr>
                      <a:r>
                        <a:rPr lang="et-EE" sz="2000" u="none" strike="noStrike" cap="none"/>
                        <a:t>Supporting the users and organizer</a:t>
                      </a:r>
                      <a:endParaRPr sz="2000" b="0" i="0" u="none" strike="noStrike" cap="none">
                        <a:solidFill>
                          <a:srgbClr val="000000"/>
                        </a:solidFill>
                        <a:latin typeface="Calibri"/>
                        <a:ea typeface="Calibri"/>
                        <a:cs typeface="Calibri"/>
                        <a:sym typeface="Calibri"/>
                      </a:endParaRPr>
                    </a:p>
                  </a:txBody>
                  <a:tcPr marL="10175" marR="10175" marT="10175" marB="0"/>
                </a:tc>
                <a:extLst>
                  <a:ext uri="{0D108BD9-81ED-4DB2-BD59-A6C34878D82A}">
                    <a16:rowId xmlns:a16="http://schemas.microsoft.com/office/drawing/2014/main" val="10008"/>
                  </a:ext>
                </a:extLst>
              </a:tr>
              <a:tr h="265050">
                <a:tc>
                  <a:txBody>
                    <a:bodyPr/>
                    <a:lstStyle/>
                    <a:p>
                      <a:pPr marL="0" marR="0" lvl="0" indent="0" algn="l" rtl="0">
                        <a:spcBef>
                          <a:spcPts val="0"/>
                        </a:spcBef>
                        <a:spcAft>
                          <a:spcPts val="0"/>
                        </a:spcAft>
                        <a:buNone/>
                      </a:pPr>
                      <a:r>
                        <a:rPr lang="et-EE" sz="2000" u="none" strike="noStrike" cap="none"/>
                        <a:t>Office 365</a:t>
                      </a:r>
                      <a:endParaRPr sz="2000" b="0" i="0" u="none" strike="noStrike" cap="none">
                        <a:solidFill>
                          <a:srgbClr val="000000"/>
                        </a:solidFill>
                        <a:latin typeface="Calibri"/>
                        <a:ea typeface="Calibri"/>
                        <a:cs typeface="Calibri"/>
                        <a:sym typeface="Calibri"/>
                      </a:endParaRPr>
                    </a:p>
                  </a:txBody>
                  <a:tcPr marL="10175" marR="10175" marT="10175" marB="0"/>
                </a:tc>
                <a:tc>
                  <a:txBody>
                    <a:bodyPr/>
                    <a:lstStyle/>
                    <a:p>
                      <a:pPr marL="0" marR="0" lvl="0" indent="0" algn="l" rtl="0">
                        <a:spcBef>
                          <a:spcPts val="0"/>
                        </a:spcBef>
                        <a:spcAft>
                          <a:spcPts val="0"/>
                        </a:spcAft>
                        <a:buNone/>
                      </a:pPr>
                      <a:r>
                        <a:rPr lang="et-EE" sz="2000" u="none" strike="noStrike" cap="none"/>
                        <a:t>Administrating the Office 365 services</a:t>
                      </a:r>
                      <a:endParaRPr sz="2000" b="0" i="0" u="none" strike="noStrike" cap="none">
                        <a:solidFill>
                          <a:srgbClr val="000000"/>
                        </a:solidFill>
                        <a:latin typeface="Calibri"/>
                        <a:ea typeface="Calibri"/>
                        <a:cs typeface="Calibri"/>
                        <a:sym typeface="Calibri"/>
                      </a:endParaRPr>
                    </a:p>
                  </a:txBody>
                  <a:tcPr marL="10175" marR="10175" marT="10175" marB="0"/>
                </a:tc>
                <a:extLst>
                  <a:ext uri="{0D108BD9-81ED-4DB2-BD59-A6C34878D82A}">
                    <a16:rowId xmlns:a16="http://schemas.microsoft.com/office/drawing/2014/main" val="10009"/>
                  </a:ext>
                </a:extLst>
              </a:tr>
              <a:tr h="265050">
                <a:tc>
                  <a:txBody>
                    <a:bodyPr/>
                    <a:lstStyle/>
                    <a:p>
                      <a:pPr marL="0" marR="0" lvl="0" indent="0" algn="l" rtl="0">
                        <a:spcBef>
                          <a:spcPts val="0"/>
                        </a:spcBef>
                        <a:spcAft>
                          <a:spcPts val="0"/>
                        </a:spcAft>
                        <a:buNone/>
                      </a:pPr>
                      <a:endParaRPr sz="2000" b="0" i="0" u="none" strike="noStrike" cap="none">
                        <a:solidFill>
                          <a:srgbClr val="000000"/>
                        </a:solidFill>
                        <a:latin typeface="Calibri"/>
                        <a:ea typeface="Calibri"/>
                        <a:cs typeface="Calibri"/>
                        <a:sym typeface="Calibri"/>
                      </a:endParaRPr>
                    </a:p>
                  </a:txBody>
                  <a:tcPr marL="10175" marR="10175" marT="10175" marB="0" anchor="b"/>
                </a:tc>
                <a:tc>
                  <a:txBody>
                    <a:bodyPr/>
                    <a:lstStyle/>
                    <a:p>
                      <a:pPr marL="0" marR="0" lvl="0" indent="0" algn="l" rtl="0">
                        <a:spcBef>
                          <a:spcPts val="0"/>
                        </a:spcBef>
                        <a:spcAft>
                          <a:spcPts val="0"/>
                        </a:spcAft>
                        <a:buNone/>
                      </a:pPr>
                      <a:r>
                        <a:rPr lang="et-EE" sz="2000" u="none" strike="noStrike" cap="none"/>
                        <a:t>Teams</a:t>
                      </a:r>
                      <a:endParaRPr sz="2000" b="0" i="0" u="none" strike="noStrike" cap="none">
                        <a:solidFill>
                          <a:srgbClr val="000000"/>
                        </a:solidFill>
                        <a:latin typeface="Calibri"/>
                        <a:ea typeface="Calibri"/>
                        <a:cs typeface="Calibri"/>
                        <a:sym typeface="Calibri"/>
                      </a:endParaRPr>
                    </a:p>
                  </a:txBody>
                  <a:tcPr marL="10175" marR="10175" marT="10175" marB="0"/>
                </a:tc>
                <a:extLst>
                  <a:ext uri="{0D108BD9-81ED-4DB2-BD59-A6C34878D82A}">
                    <a16:rowId xmlns:a16="http://schemas.microsoft.com/office/drawing/2014/main" val="10010"/>
                  </a:ext>
                </a:extLst>
              </a:tr>
              <a:tr h="265050">
                <a:tc>
                  <a:txBody>
                    <a:bodyPr/>
                    <a:lstStyle/>
                    <a:p>
                      <a:pPr marL="0" marR="0" lvl="0" indent="0" algn="l" rtl="0">
                        <a:spcBef>
                          <a:spcPts val="0"/>
                        </a:spcBef>
                        <a:spcAft>
                          <a:spcPts val="0"/>
                        </a:spcAft>
                        <a:buNone/>
                      </a:pPr>
                      <a:endParaRPr sz="2000" b="0" i="0" u="none" strike="noStrike" cap="none">
                        <a:solidFill>
                          <a:srgbClr val="000000"/>
                        </a:solidFill>
                        <a:latin typeface="Calibri"/>
                        <a:ea typeface="Calibri"/>
                        <a:cs typeface="Calibri"/>
                        <a:sym typeface="Calibri"/>
                      </a:endParaRPr>
                    </a:p>
                  </a:txBody>
                  <a:tcPr marL="10175" marR="10175" marT="10175" marB="0" anchor="b"/>
                </a:tc>
                <a:tc>
                  <a:txBody>
                    <a:bodyPr/>
                    <a:lstStyle/>
                    <a:p>
                      <a:pPr marL="0" marR="0" lvl="0" indent="0" algn="l" rtl="0">
                        <a:spcBef>
                          <a:spcPts val="0"/>
                        </a:spcBef>
                        <a:spcAft>
                          <a:spcPts val="0"/>
                        </a:spcAft>
                        <a:buNone/>
                      </a:pPr>
                      <a:r>
                        <a:rPr lang="et-EE" sz="2000" u="none" strike="noStrike" cap="none"/>
                        <a:t>SharePoint Online</a:t>
                      </a:r>
                      <a:endParaRPr sz="2000" b="0" i="0" u="none" strike="noStrike" cap="none">
                        <a:solidFill>
                          <a:srgbClr val="000000"/>
                        </a:solidFill>
                        <a:latin typeface="Calibri"/>
                        <a:ea typeface="Calibri"/>
                        <a:cs typeface="Calibri"/>
                        <a:sym typeface="Calibri"/>
                      </a:endParaRPr>
                    </a:p>
                  </a:txBody>
                  <a:tcPr marL="10175" marR="10175" marT="10175" marB="0"/>
                </a:tc>
                <a:extLst>
                  <a:ext uri="{0D108BD9-81ED-4DB2-BD59-A6C34878D82A}">
                    <a16:rowId xmlns:a16="http://schemas.microsoft.com/office/drawing/2014/main" val="10011"/>
                  </a:ext>
                </a:extLst>
              </a:tr>
              <a:tr h="265050">
                <a:tc>
                  <a:txBody>
                    <a:bodyPr/>
                    <a:lstStyle/>
                    <a:p>
                      <a:pPr marL="0" marR="0" lvl="0" indent="0" algn="l" rtl="0">
                        <a:spcBef>
                          <a:spcPts val="0"/>
                        </a:spcBef>
                        <a:spcAft>
                          <a:spcPts val="0"/>
                        </a:spcAft>
                        <a:buNone/>
                      </a:pPr>
                      <a:endParaRPr sz="2000" b="0" i="0" u="none" strike="noStrike" cap="none">
                        <a:solidFill>
                          <a:srgbClr val="000000"/>
                        </a:solidFill>
                        <a:latin typeface="Calibri"/>
                        <a:ea typeface="Calibri"/>
                        <a:cs typeface="Calibri"/>
                        <a:sym typeface="Calibri"/>
                      </a:endParaRPr>
                    </a:p>
                  </a:txBody>
                  <a:tcPr marL="10175" marR="10175" marT="10175" marB="0" anchor="b"/>
                </a:tc>
                <a:tc>
                  <a:txBody>
                    <a:bodyPr/>
                    <a:lstStyle/>
                    <a:p>
                      <a:pPr marL="0" marR="0" lvl="0" indent="0" algn="l" rtl="0">
                        <a:spcBef>
                          <a:spcPts val="0"/>
                        </a:spcBef>
                        <a:spcAft>
                          <a:spcPts val="0"/>
                        </a:spcAft>
                        <a:buNone/>
                      </a:pPr>
                      <a:r>
                        <a:rPr lang="et-EE" sz="2000" u="none" strike="noStrike" cap="none"/>
                        <a:t>Exchange Online</a:t>
                      </a:r>
                      <a:endParaRPr sz="2000" b="0" i="0" u="none" strike="noStrike" cap="none">
                        <a:solidFill>
                          <a:srgbClr val="000000"/>
                        </a:solidFill>
                        <a:latin typeface="Calibri"/>
                        <a:ea typeface="Calibri"/>
                        <a:cs typeface="Calibri"/>
                        <a:sym typeface="Calibri"/>
                      </a:endParaRPr>
                    </a:p>
                  </a:txBody>
                  <a:tcPr marL="10175" marR="10175" marT="10175" marB="0"/>
                </a:tc>
                <a:extLst>
                  <a:ext uri="{0D108BD9-81ED-4DB2-BD59-A6C34878D82A}">
                    <a16:rowId xmlns:a16="http://schemas.microsoft.com/office/drawing/2014/main" val="10012"/>
                  </a:ext>
                </a:extLst>
              </a:tr>
              <a:tr h="265050">
                <a:tc>
                  <a:txBody>
                    <a:bodyPr/>
                    <a:lstStyle/>
                    <a:p>
                      <a:pPr marL="0" marR="0" lvl="0" indent="0" algn="l" rtl="0">
                        <a:spcBef>
                          <a:spcPts val="0"/>
                        </a:spcBef>
                        <a:spcAft>
                          <a:spcPts val="0"/>
                        </a:spcAft>
                        <a:buNone/>
                      </a:pPr>
                      <a:endParaRPr sz="2000" b="0" i="0" u="none" strike="noStrike" cap="none">
                        <a:solidFill>
                          <a:srgbClr val="000000"/>
                        </a:solidFill>
                        <a:latin typeface="Calibri"/>
                        <a:ea typeface="Calibri"/>
                        <a:cs typeface="Calibri"/>
                        <a:sym typeface="Calibri"/>
                      </a:endParaRPr>
                    </a:p>
                  </a:txBody>
                  <a:tcPr marL="10175" marR="10175" marT="10175" marB="0" anchor="b"/>
                </a:tc>
                <a:tc>
                  <a:txBody>
                    <a:bodyPr/>
                    <a:lstStyle/>
                    <a:p>
                      <a:pPr marL="0" marR="0" lvl="0" indent="0" algn="l" rtl="0">
                        <a:spcBef>
                          <a:spcPts val="0"/>
                        </a:spcBef>
                        <a:spcAft>
                          <a:spcPts val="0"/>
                        </a:spcAft>
                        <a:buNone/>
                      </a:pPr>
                      <a:r>
                        <a:rPr lang="et-EE" sz="2000" u="none" strike="noStrike" cap="none" dirty="0"/>
                        <a:t>OneDrive </a:t>
                      </a:r>
                      <a:r>
                        <a:rPr lang="et-EE" sz="2000" u="none" strike="noStrike" cap="none" dirty="0" err="1"/>
                        <a:t>for</a:t>
                      </a:r>
                      <a:r>
                        <a:rPr lang="et-EE" sz="2000" u="none" strike="noStrike" cap="none" dirty="0"/>
                        <a:t> Business</a:t>
                      </a:r>
                      <a:endParaRPr sz="2000" b="0" i="0" u="none" strike="noStrike" cap="none" dirty="0">
                        <a:solidFill>
                          <a:srgbClr val="000000"/>
                        </a:solidFill>
                        <a:latin typeface="Calibri"/>
                        <a:ea typeface="Calibri"/>
                        <a:cs typeface="Calibri"/>
                        <a:sym typeface="Calibri"/>
                      </a:endParaRPr>
                    </a:p>
                  </a:txBody>
                  <a:tcPr marL="10175" marR="10175" marT="10175" marB="0"/>
                </a:tc>
                <a:extLst>
                  <a:ext uri="{0D108BD9-81ED-4DB2-BD59-A6C34878D82A}">
                    <a16:rowId xmlns:a16="http://schemas.microsoft.com/office/drawing/2014/main" val="1001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57118"/>
            <a:ext cx="10515600" cy="1325563"/>
          </a:xfrm>
        </p:spPr>
        <p:txBody>
          <a:bodyPr>
            <a:normAutofit/>
          </a:bodyPr>
          <a:lstStyle/>
          <a:p>
            <a:pPr algn="ctr"/>
            <a:r>
              <a:rPr lang="et-EE" dirty="0"/>
              <a:t>AEHT </a:t>
            </a:r>
            <a:r>
              <a:rPr lang="et-EE" dirty="0" err="1"/>
              <a:t>management</a:t>
            </a:r>
            <a:r>
              <a:rPr lang="et-EE" dirty="0"/>
              <a:t> </a:t>
            </a:r>
            <a:r>
              <a:rPr lang="et-EE" dirty="0" err="1"/>
              <a:t>database</a:t>
            </a:r>
            <a:endParaRPr lang="et-EE" dirty="0"/>
          </a:p>
        </p:txBody>
      </p:sp>
      <p:sp>
        <p:nvSpPr>
          <p:cNvPr id="3" name="Ümarnurkne ristkülik 2"/>
          <p:cNvSpPr/>
          <p:nvPr/>
        </p:nvSpPr>
        <p:spPr>
          <a:xfrm>
            <a:off x="1877785" y="2025595"/>
            <a:ext cx="8568952" cy="347185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endParaRPr lang="et-EE" dirty="0">
              <a:solidFill>
                <a:prstClr val="white"/>
              </a:solidFill>
              <a:latin typeface="Century Gothic"/>
            </a:endParaRPr>
          </a:p>
        </p:txBody>
      </p:sp>
      <p:sp>
        <p:nvSpPr>
          <p:cNvPr id="4" name="TextBox 3"/>
          <p:cNvSpPr txBox="1"/>
          <p:nvPr/>
        </p:nvSpPr>
        <p:spPr>
          <a:xfrm>
            <a:off x="2493262" y="2167685"/>
            <a:ext cx="3693640" cy="646331"/>
          </a:xfrm>
          <a:prstGeom prst="rect">
            <a:avLst/>
          </a:prstGeom>
          <a:noFill/>
        </p:spPr>
        <p:txBody>
          <a:bodyPr wrap="none" rtlCol="0">
            <a:spAutoFit/>
          </a:bodyPr>
          <a:lstStyle/>
          <a:p>
            <a:r>
              <a:rPr lang="et-EE" sz="1600" b="1" dirty="0" err="1">
                <a:solidFill>
                  <a:prstClr val="white"/>
                </a:solidFill>
                <a:effectLst>
                  <a:outerShdw blurRad="38100" dist="38100" dir="2700000" algn="tl">
                    <a:srgbClr val="000000">
                      <a:alpha val="43137"/>
                    </a:srgbClr>
                  </a:outerShdw>
                </a:effectLst>
                <a:latin typeface="Century Gothic"/>
              </a:rPr>
              <a:t>Sysadmin</a:t>
            </a:r>
            <a:r>
              <a:rPr lang="et-EE" b="1" dirty="0">
                <a:solidFill>
                  <a:prstClr val="white"/>
                </a:solidFill>
                <a:effectLst>
                  <a:outerShdw blurRad="38100" dist="38100" dir="2700000" algn="tl">
                    <a:srgbClr val="000000">
                      <a:alpha val="43137"/>
                    </a:srgbClr>
                  </a:outerShdw>
                </a:effectLst>
                <a:latin typeface="Century Gothic"/>
              </a:rPr>
              <a:t>: </a:t>
            </a:r>
            <a:r>
              <a:rPr lang="et-EE" dirty="0" err="1">
                <a:solidFill>
                  <a:prstClr val="white"/>
                </a:solidFill>
                <a:effectLst>
                  <a:outerShdw blurRad="38100" dist="38100" dir="2700000" algn="tl">
                    <a:srgbClr val="000000">
                      <a:alpha val="43137"/>
                    </a:srgbClr>
                  </a:outerShdw>
                </a:effectLst>
                <a:latin typeface="Century Gothic"/>
              </a:rPr>
              <a:t>administrating</a:t>
            </a:r>
            <a:r>
              <a:rPr lang="et-EE" dirty="0">
                <a:solidFill>
                  <a:prstClr val="white"/>
                </a:solidFill>
                <a:effectLst>
                  <a:outerShdw blurRad="38100" dist="38100" dir="2700000" algn="tl">
                    <a:srgbClr val="000000">
                      <a:alpha val="43137"/>
                    </a:srgbClr>
                  </a:outerShdw>
                </a:effectLst>
                <a:latin typeface="Century Gothic"/>
              </a:rPr>
              <a:t> </a:t>
            </a:r>
            <a:r>
              <a:rPr lang="et-EE" dirty="0" err="1">
                <a:solidFill>
                  <a:prstClr val="white"/>
                </a:solidFill>
                <a:effectLst>
                  <a:outerShdw blurRad="38100" dist="38100" dir="2700000" algn="tl">
                    <a:srgbClr val="000000">
                      <a:alpha val="43137"/>
                    </a:srgbClr>
                  </a:outerShdw>
                </a:effectLst>
                <a:latin typeface="Century Gothic"/>
              </a:rPr>
              <a:t>system</a:t>
            </a:r>
            <a:endParaRPr lang="et-EE" dirty="0">
              <a:solidFill>
                <a:prstClr val="white"/>
              </a:solidFill>
              <a:effectLst>
                <a:outerShdw blurRad="38100" dist="38100" dir="2700000" algn="tl">
                  <a:srgbClr val="000000">
                    <a:alpha val="43137"/>
                  </a:srgbClr>
                </a:outerShdw>
              </a:effectLst>
              <a:latin typeface="Century Gothic"/>
            </a:endParaRPr>
          </a:p>
          <a:p>
            <a:r>
              <a:rPr lang="et-EE" b="1" dirty="0">
                <a:solidFill>
                  <a:prstClr val="white"/>
                </a:solidFill>
                <a:effectLst>
                  <a:outerShdw blurRad="38100" dist="38100" dir="2700000" algn="tl">
                    <a:srgbClr val="000000">
                      <a:alpha val="43137"/>
                    </a:srgbClr>
                  </a:outerShdw>
                </a:effectLst>
                <a:latin typeface="Century Gothic"/>
              </a:rPr>
              <a:t>AEHT staff: </a:t>
            </a:r>
            <a:r>
              <a:rPr lang="et-EE" dirty="0" err="1">
                <a:solidFill>
                  <a:prstClr val="white"/>
                </a:solidFill>
                <a:effectLst>
                  <a:outerShdw blurRad="38100" dist="38100" dir="2700000" algn="tl">
                    <a:srgbClr val="000000">
                      <a:alpha val="43137"/>
                    </a:srgbClr>
                  </a:outerShdw>
                </a:effectLst>
                <a:latin typeface="Century Gothic"/>
              </a:rPr>
              <a:t>managing</a:t>
            </a:r>
            <a:r>
              <a:rPr lang="et-EE" dirty="0">
                <a:solidFill>
                  <a:prstClr val="white"/>
                </a:solidFill>
                <a:effectLst>
                  <a:outerShdw blurRad="38100" dist="38100" dir="2700000" algn="tl">
                    <a:srgbClr val="000000">
                      <a:alpha val="43137"/>
                    </a:srgbClr>
                  </a:outerShdw>
                </a:effectLst>
                <a:latin typeface="Century Gothic"/>
              </a:rPr>
              <a:t> </a:t>
            </a:r>
            <a:r>
              <a:rPr lang="et-EE" dirty="0" err="1">
                <a:solidFill>
                  <a:prstClr val="white"/>
                </a:solidFill>
                <a:effectLst>
                  <a:outerShdw blurRad="38100" dist="38100" dir="2700000" algn="tl">
                    <a:srgbClr val="000000">
                      <a:alpha val="43137"/>
                    </a:srgbClr>
                  </a:outerShdw>
                </a:effectLst>
                <a:latin typeface="Century Gothic"/>
              </a:rPr>
              <a:t>data</a:t>
            </a:r>
            <a:endParaRPr lang="et-EE" dirty="0">
              <a:solidFill>
                <a:prstClr val="white"/>
              </a:solidFill>
              <a:effectLst>
                <a:outerShdw blurRad="38100" dist="38100" dir="2700000" algn="tl">
                  <a:srgbClr val="000000">
                    <a:alpha val="43137"/>
                  </a:srgbClr>
                </a:outerShdw>
              </a:effectLst>
              <a:latin typeface="Century Gothic"/>
            </a:endParaRPr>
          </a:p>
        </p:txBody>
      </p:sp>
      <p:sp>
        <p:nvSpPr>
          <p:cNvPr id="9" name="Ümarnurkne ristkülik 8"/>
          <p:cNvSpPr/>
          <p:nvPr/>
        </p:nvSpPr>
        <p:spPr>
          <a:xfrm>
            <a:off x="2137898" y="3288545"/>
            <a:ext cx="3456384" cy="190355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r>
              <a:rPr lang="et-EE" sz="1600" b="1" dirty="0">
                <a:solidFill>
                  <a:prstClr val="white"/>
                </a:solidFill>
                <a:effectLst>
                  <a:outerShdw blurRad="38100" dist="38100" dir="2700000" algn="tl">
                    <a:srgbClr val="000000">
                      <a:alpha val="43137"/>
                    </a:srgbClr>
                  </a:outerShdw>
                </a:effectLst>
                <a:latin typeface="Century Gothic"/>
              </a:rPr>
              <a:t>AEHT </a:t>
            </a:r>
            <a:r>
              <a:rPr lang="et-EE" sz="1600" b="1" dirty="0" err="1">
                <a:solidFill>
                  <a:prstClr val="white"/>
                </a:solidFill>
                <a:effectLst>
                  <a:outerShdw blurRad="38100" dist="38100" dir="2700000" algn="tl">
                    <a:srgbClr val="000000">
                      <a:alpha val="43137"/>
                    </a:srgbClr>
                  </a:outerShdw>
                </a:effectLst>
                <a:latin typeface="Century Gothic"/>
              </a:rPr>
              <a:t>member</a:t>
            </a:r>
            <a:r>
              <a:rPr lang="et-EE" sz="1600" b="1" dirty="0">
                <a:solidFill>
                  <a:prstClr val="white"/>
                </a:solidFill>
                <a:effectLst>
                  <a:outerShdw blurRad="38100" dist="38100" dir="2700000" algn="tl">
                    <a:srgbClr val="000000">
                      <a:alpha val="43137"/>
                    </a:srgbClr>
                  </a:outerShdw>
                </a:effectLst>
                <a:latin typeface="Century Gothic"/>
              </a:rPr>
              <a:t>:</a:t>
            </a:r>
          </a:p>
          <a:p>
            <a:pPr marL="285750" indent="-285750">
              <a:buFont typeface="Arial" panose="020B0604020202020204" pitchFamily="34" charset="0"/>
              <a:buChar char="•"/>
            </a:pPr>
            <a:r>
              <a:rPr lang="et-EE" sz="1600" dirty="0" err="1">
                <a:solidFill>
                  <a:prstClr val="white"/>
                </a:solidFill>
                <a:effectLst>
                  <a:outerShdw blurRad="38100" dist="38100" dir="2700000" algn="tl">
                    <a:srgbClr val="000000">
                      <a:alpha val="43137"/>
                    </a:srgbClr>
                  </a:outerShdw>
                </a:effectLst>
                <a:latin typeface="Century Gothic"/>
              </a:rPr>
              <a:t>adding</a:t>
            </a:r>
            <a:r>
              <a:rPr lang="et-EE" sz="1600" dirty="0">
                <a:solidFill>
                  <a:prstClr val="white"/>
                </a:solidFill>
                <a:effectLst>
                  <a:outerShdw blurRad="38100" dist="38100" dir="2700000" algn="tl">
                    <a:srgbClr val="000000">
                      <a:alpha val="43137"/>
                    </a:srgbClr>
                  </a:outerShdw>
                </a:effectLst>
                <a:latin typeface="Century Gothic"/>
              </a:rPr>
              <a:t> </a:t>
            </a:r>
            <a:r>
              <a:rPr lang="et-EE" sz="1600" dirty="0" err="1">
                <a:solidFill>
                  <a:prstClr val="white"/>
                </a:solidFill>
                <a:effectLst>
                  <a:outerShdw blurRad="38100" dist="38100" dir="2700000" algn="tl">
                    <a:srgbClr val="000000">
                      <a:alpha val="43137"/>
                    </a:srgbClr>
                  </a:outerShdw>
                </a:effectLst>
                <a:latin typeface="Century Gothic"/>
              </a:rPr>
              <a:t>data</a:t>
            </a:r>
            <a:endParaRPr lang="et-EE" sz="1600" dirty="0">
              <a:solidFill>
                <a:prstClr val="white"/>
              </a:solidFill>
              <a:effectLst>
                <a:outerShdw blurRad="38100" dist="38100" dir="2700000" algn="tl">
                  <a:srgbClr val="000000">
                    <a:alpha val="43137"/>
                  </a:srgbClr>
                </a:outerShdw>
              </a:effectLst>
              <a:latin typeface="Century Gothic"/>
            </a:endParaRPr>
          </a:p>
          <a:p>
            <a:pPr marL="285750" indent="-285750">
              <a:buFont typeface="Arial" panose="020B0604020202020204" pitchFamily="34" charset="0"/>
              <a:buChar char="•"/>
            </a:pPr>
            <a:r>
              <a:rPr lang="et-EE" sz="1600" dirty="0" err="1">
                <a:solidFill>
                  <a:prstClr val="white"/>
                </a:solidFill>
                <a:effectLst>
                  <a:outerShdw blurRad="38100" dist="38100" dir="2700000" algn="tl">
                    <a:srgbClr val="000000">
                      <a:alpha val="43137"/>
                    </a:srgbClr>
                  </a:outerShdw>
                </a:effectLst>
                <a:latin typeface="Century Gothic"/>
              </a:rPr>
              <a:t>changing</a:t>
            </a:r>
            <a:r>
              <a:rPr lang="et-EE" sz="1600" dirty="0">
                <a:solidFill>
                  <a:prstClr val="white"/>
                </a:solidFill>
                <a:effectLst>
                  <a:outerShdw blurRad="38100" dist="38100" dir="2700000" algn="tl">
                    <a:srgbClr val="000000">
                      <a:alpha val="43137"/>
                    </a:srgbClr>
                  </a:outerShdw>
                </a:effectLst>
                <a:latin typeface="Century Gothic"/>
              </a:rPr>
              <a:t> </a:t>
            </a:r>
            <a:r>
              <a:rPr lang="et-EE" sz="1600" dirty="0" err="1">
                <a:solidFill>
                  <a:prstClr val="white"/>
                </a:solidFill>
                <a:effectLst>
                  <a:outerShdw blurRad="38100" dist="38100" dir="2700000" algn="tl">
                    <a:srgbClr val="000000">
                      <a:alpha val="43137"/>
                    </a:srgbClr>
                  </a:outerShdw>
                </a:effectLst>
                <a:latin typeface="Century Gothic"/>
              </a:rPr>
              <a:t>data</a:t>
            </a:r>
            <a:endParaRPr lang="et-EE" sz="1600" dirty="0">
              <a:solidFill>
                <a:prstClr val="white"/>
              </a:solidFill>
              <a:effectLst>
                <a:outerShdw blurRad="38100" dist="38100" dir="2700000" algn="tl">
                  <a:srgbClr val="000000">
                    <a:alpha val="43137"/>
                  </a:srgbClr>
                </a:outerShdw>
              </a:effectLst>
              <a:latin typeface="Century Gothic"/>
            </a:endParaRPr>
          </a:p>
          <a:p>
            <a:pPr marL="285750" indent="-285750">
              <a:buFont typeface="Arial" panose="020B0604020202020204" pitchFamily="34" charset="0"/>
              <a:buChar char="•"/>
            </a:pPr>
            <a:r>
              <a:rPr lang="et-EE" sz="1600" dirty="0" err="1">
                <a:solidFill>
                  <a:prstClr val="white"/>
                </a:solidFill>
                <a:effectLst>
                  <a:outerShdw blurRad="38100" dist="38100" dir="2700000" algn="tl">
                    <a:srgbClr val="000000">
                      <a:alpha val="43137"/>
                    </a:srgbClr>
                  </a:outerShdw>
                </a:effectLst>
                <a:latin typeface="Century Gothic"/>
              </a:rPr>
              <a:t>controlling</a:t>
            </a:r>
            <a:r>
              <a:rPr lang="et-EE" sz="1600" dirty="0">
                <a:solidFill>
                  <a:prstClr val="white"/>
                </a:solidFill>
                <a:effectLst>
                  <a:outerShdw blurRad="38100" dist="38100" dir="2700000" algn="tl">
                    <a:srgbClr val="000000">
                      <a:alpha val="43137"/>
                    </a:srgbClr>
                  </a:outerShdw>
                </a:effectLst>
                <a:latin typeface="Century Gothic"/>
              </a:rPr>
              <a:t> </a:t>
            </a:r>
            <a:r>
              <a:rPr lang="et-EE" sz="1600" dirty="0" err="1">
                <a:solidFill>
                  <a:prstClr val="white"/>
                </a:solidFill>
                <a:effectLst>
                  <a:outerShdw blurRad="38100" dist="38100" dir="2700000" algn="tl">
                    <a:srgbClr val="000000">
                      <a:alpha val="43137"/>
                    </a:srgbClr>
                  </a:outerShdw>
                </a:effectLst>
                <a:latin typeface="Century Gothic"/>
              </a:rPr>
              <a:t>data</a:t>
            </a:r>
            <a:endParaRPr lang="et-EE" sz="1600" dirty="0">
              <a:solidFill>
                <a:prstClr val="white"/>
              </a:solidFill>
              <a:effectLst>
                <a:outerShdw blurRad="38100" dist="38100" dir="2700000" algn="tl">
                  <a:srgbClr val="000000">
                    <a:alpha val="43137"/>
                  </a:srgbClr>
                </a:outerShdw>
              </a:effectLst>
              <a:latin typeface="Century Gothic"/>
            </a:endParaRPr>
          </a:p>
        </p:txBody>
      </p:sp>
      <p:sp>
        <p:nvSpPr>
          <p:cNvPr id="10" name="Ümarnurkne ristkülik 9"/>
          <p:cNvSpPr/>
          <p:nvPr/>
        </p:nvSpPr>
        <p:spPr>
          <a:xfrm>
            <a:off x="3563264" y="3072521"/>
            <a:ext cx="1800200" cy="43204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t-EE" sz="1400" dirty="0" err="1">
                <a:solidFill>
                  <a:prstClr val="white"/>
                </a:solidFill>
                <a:effectLst>
                  <a:outerShdw blurRad="38100" dist="38100" dir="2700000" algn="tl">
                    <a:srgbClr val="000000">
                      <a:alpha val="43137"/>
                    </a:srgbClr>
                  </a:outerShdw>
                </a:effectLst>
                <a:latin typeface="Century Gothic"/>
              </a:rPr>
              <a:t>Membership</a:t>
            </a:r>
            <a:r>
              <a:rPr lang="et-EE" sz="1400" dirty="0">
                <a:solidFill>
                  <a:prstClr val="white"/>
                </a:solidFill>
                <a:effectLst>
                  <a:outerShdw blurRad="38100" dist="38100" dir="2700000" algn="tl">
                    <a:srgbClr val="000000">
                      <a:alpha val="43137"/>
                    </a:srgbClr>
                  </a:outerShdw>
                </a:effectLst>
                <a:latin typeface="Century Gothic"/>
              </a:rPr>
              <a:t> list</a:t>
            </a:r>
          </a:p>
        </p:txBody>
      </p:sp>
      <p:sp>
        <p:nvSpPr>
          <p:cNvPr id="11" name="Ümarnurkne ristkülik 10"/>
          <p:cNvSpPr/>
          <p:nvPr/>
        </p:nvSpPr>
        <p:spPr>
          <a:xfrm>
            <a:off x="5854395" y="3211533"/>
            <a:ext cx="4248472" cy="1942118"/>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r>
              <a:rPr lang="et-EE" sz="1600" b="1" dirty="0">
                <a:solidFill>
                  <a:prstClr val="white"/>
                </a:solidFill>
                <a:effectLst>
                  <a:outerShdw blurRad="38100" dist="38100" dir="2700000" algn="tl">
                    <a:srgbClr val="000000">
                      <a:alpha val="43137"/>
                    </a:srgbClr>
                  </a:outerShdw>
                </a:effectLst>
                <a:latin typeface="Century Gothic"/>
              </a:rPr>
              <a:t>AEHT </a:t>
            </a:r>
            <a:r>
              <a:rPr lang="et-EE" sz="1600" b="1" dirty="0" err="1">
                <a:solidFill>
                  <a:prstClr val="white"/>
                </a:solidFill>
                <a:effectLst>
                  <a:outerShdw blurRad="38100" dist="38100" dir="2700000" algn="tl">
                    <a:srgbClr val="000000">
                      <a:alpha val="43137"/>
                    </a:srgbClr>
                  </a:outerShdw>
                </a:effectLst>
                <a:latin typeface="Century Gothic"/>
              </a:rPr>
              <a:t>member</a:t>
            </a:r>
            <a:r>
              <a:rPr lang="et-EE" sz="1600" b="1" dirty="0">
                <a:solidFill>
                  <a:prstClr val="white"/>
                </a:solidFill>
                <a:effectLst>
                  <a:outerShdw blurRad="38100" dist="38100" dir="2700000" algn="tl">
                    <a:srgbClr val="000000">
                      <a:alpha val="43137"/>
                    </a:srgbClr>
                  </a:outerShdw>
                </a:effectLst>
                <a:latin typeface="Century Gothic"/>
              </a:rPr>
              <a:t>:</a:t>
            </a:r>
          </a:p>
          <a:p>
            <a:pPr marL="285750" indent="-285750">
              <a:buFont typeface="Arial" panose="020B0604020202020204" pitchFamily="34" charset="0"/>
              <a:buChar char="•"/>
            </a:pPr>
            <a:r>
              <a:rPr lang="et-EE" sz="1600" dirty="0" err="1">
                <a:solidFill>
                  <a:prstClr val="white"/>
                </a:solidFill>
                <a:effectLst>
                  <a:outerShdw blurRad="38100" dist="38100" dir="2700000" algn="tl">
                    <a:srgbClr val="000000">
                      <a:alpha val="43137"/>
                    </a:srgbClr>
                  </a:outerShdw>
                </a:effectLst>
                <a:latin typeface="Century Gothic"/>
              </a:rPr>
              <a:t>one</a:t>
            </a:r>
            <a:r>
              <a:rPr lang="et-EE" sz="1600" dirty="0">
                <a:solidFill>
                  <a:prstClr val="white"/>
                </a:solidFill>
                <a:effectLst>
                  <a:outerShdw blurRad="38100" dist="38100" dir="2700000" algn="tl">
                    <a:srgbClr val="000000">
                      <a:alpha val="43137"/>
                    </a:srgbClr>
                  </a:outerShdw>
                </a:effectLst>
                <a:latin typeface="Century Gothic"/>
              </a:rPr>
              <a:t> </a:t>
            </a:r>
            <a:r>
              <a:rPr lang="et-EE" sz="1600" dirty="0" err="1">
                <a:solidFill>
                  <a:prstClr val="white"/>
                </a:solidFill>
                <a:effectLst>
                  <a:outerShdw blurRad="38100" dist="38100" dir="2700000" algn="tl">
                    <a:srgbClr val="000000">
                      <a:alpha val="43137"/>
                    </a:srgbClr>
                  </a:outerShdw>
                </a:effectLst>
                <a:latin typeface="Century Gothic"/>
              </a:rPr>
              <a:t>user</a:t>
            </a:r>
            <a:r>
              <a:rPr lang="et-EE" sz="1600" dirty="0">
                <a:solidFill>
                  <a:prstClr val="white"/>
                </a:solidFill>
                <a:effectLst>
                  <a:outerShdw blurRad="38100" dist="38100" dir="2700000" algn="tl">
                    <a:srgbClr val="000000">
                      <a:alpha val="43137"/>
                    </a:srgbClr>
                  </a:outerShdw>
                </a:effectLst>
                <a:latin typeface="Century Gothic"/>
              </a:rPr>
              <a:t> </a:t>
            </a:r>
            <a:r>
              <a:rPr lang="et-EE" sz="1600" dirty="0" err="1">
                <a:solidFill>
                  <a:prstClr val="white"/>
                </a:solidFill>
                <a:effectLst>
                  <a:outerShdw blurRad="38100" dist="38100" dir="2700000" algn="tl">
                    <a:srgbClr val="000000">
                      <a:alpha val="43137"/>
                    </a:srgbClr>
                  </a:outerShdw>
                </a:effectLst>
                <a:latin typeface="Century Gothic"/>
              </a:rPr>
              <a:t>account</a:t>
            </a:r>
            <a:endParaRPr lang="et-EE" sz="1600" dirty="0">
              <a:solidFill>
                <a:prstClr val="white"/>
              </a:solidFill>
              <a:effectLst>
                <a:outerShdw blurRad="38100" dist="38100" dir="2700000" algn="tl">
                  <a:srgbClr val="000000">
                    <a:alpha val="43137"/>
                  </a:srgbClr>
                </a:outerShdw>
              </a:effectLst>
              <a:latin typeface="Century Gothic"/>
            </a:endParaRPr>
          </a:p>
          <a:p>
            <a:pPr marL="285750" indent="-285750">
              <a:buFont typeface="Arial" panose="020B0604020202020204" pitchFamily="34" charset="0"/>
              <a:buChar char="•"/>
            </a:pPr>
            <a:r>
              <a:rPr lang="et-EE" sz="1600" dirty="0" err="1">
                <a:solidFill>
                  <a:prstClr val="white"/>
                </a:solidFill>
                <a:effectLst>
                  <a:outerShdw blurRad="38100" dist="38100" dir="2700000" algn="tl">
                    <a:srgbClr val="000000">
                      <a:alpha val="43137"/>
                    </a:srgbClr>
                  </a:outerShdw>
                </a:effectLst>
                <a:latin typeface="Century Gothic"/>
              </a:rPr>
              <a:t>registering</a:t>
            </a:r>
            <a:r>
              <a:rPr lang="et-EE" sz="1600" dirty="0">
                <a:solidFill>
                  <a:prstClr val="white"/>
                </a:solidFill>
                <a:effectLst>
                  <a:outerShdw blurRad="38100" dist="38100" dir="2700000" algn="tl">
                    <a:srgbClr val="000000">
                      <a:alpha val="43137"/>
                    </a:srgbClr>
                  </a:outerShdw>
                </a:effectLst>
                <a:latin typeface="Century Gothic"/>
              </a:rPr>
              <a:t> </a:t>
            </a:r>
            <a:r>
              <a:rPr lang="et-EE" sz="1600" dirty="0" err="1">
                <a:solidFill>
                  <a:prstClr val="white"/>
                </a:solidFill>
                <a:effectLst>
                  <a:outerShdw blurRad="38100" dist="38100" dir="2700000" algn="tl">
                    <a:srgbClr val="000000">
                      <a:alpha val="43137"/>
                    </a:srgbClr>
                  </a:outerShdw>
                </a:effectLst>
                <a:latin typeface="Century Gothic"/>
              </a:rPr>
              <a:t>for</a:t>
            </a:r>
            <a:r>
              <a:rPr lang="et-EE" sz="1600" dirty="0">
                <a:solidFill>
                  <a:prstClr val="white"/>
                </a:solidFill>
                <a:effectLst>
                  <a:outerShdw blurRad="38100" dist="38100" dir="2700000" algn="tl">
                    <a:srgbClr val="000000">
                      <a:alpha val="43137"/>
                    </a:srgbClr>
                  </a:outerShdw>
                </a:effectLst>
                <a:latin typeface="Century Gothic"/>
              </a:rPr>
              <a:t> </a:t>
            </a:r>
            <a:r>
              <a:rPr lang="et-EE" sz="1600" dirty="0" err="1">
                <a:solidFill>
                  <a:prstClr val="white"/>
                </a:solidFill>
                <a:effectLst>
                  <a:outerShdw blurRad="38100" dist="38100" dir="2700000" algn="tl">
                    <a:srgbClr val="000000">
                      <a:alpha val="43137"/>
                    </a:srgbClr>
                  </a:outerShdw>
                </a:effectLst>
                <a:latin typeface="Century Gothic"/>
              </a:rPr>
              <a:t>event</a:t>
            </a:r>
            <a:endParaRPr lang="et-EE" sz="1600" dirty="0">
              <a:solidFill>
                <a:prstClr val="white"/>
              </a:solidFill>
              <a:effectLst>
                <a:outerShdw blurRad="38100" dist="38100" dir="2700000" algn="tl">
                  <a:srgbClr val="000000">
                    <a:alpha val="43137"/>
                  </a:srgbClr>
                </a:outerShdw>
              </a:effectLst>
              <a:latin typeface="Century Gothic"/>
            </a:endParaRPr>
          </a:p>
          <a:p>
            <a:pPr marL="285750" indent="-285750">
              <a:buFont typeface="Arial" panose="020B0604020202020204" pitchFamily="34" charset="0"/>
              <a:buChar char="•"/>
            </a:pPr>
            <a:r>
              <a:rPr lang="et-EE" sz="1600" dirty="0" err="1">
                <a:solidFill>
                  <a:prstClr val="white"/>
                </a:solidFill>
                <a:effectLst>
                  <a:outerShdw blurRad="38100" dist="38100" dir="2700000" algn="tl">
                    <a:srgbClr val="000000">
                      <a:alpha val="43137"/>
                    </a:srgbClr>
                  </a:outerShdw>
                </a:effectLst>
                <a:latin typeface="Century Gothic"/>
              </a:rPr>
              <a:t>updating</a:t>
            </a:r>
            <a:r>
              <a:rPr lang="et-EE" sz="1600" dirty="0">
                <a:solidFill>
                  <a:prstClr val="white"/>
                </a:solidFill>
                <a:effectLst>
                  <a:outerShdw blurRad="38100" dist="38100" dir="2700000" algn="tl">
                    <a:srgbClr val="000000">
                      <a:alpha val="43137"/>
                    </a:srgbClr>
                  </a:outerShdw>
                </a:effectLst>
                <a:latin typeface="Century Gothic"/>
              </a:rPr>
              <a:t> </a:t>
            </a:r>
            <a:r>
              <a:rPr lang="et-EE" sz="1600" dirty="0" err="1">
                <a:solidFill>
                  <a:prstClr val="white"/>
                </a:solidFill>
                <a:effectLst>
                  <a:outerShdw blurRad="38100" dist="38100" dir="2700000" algn="tl">
                    <a:srgbClr val="000000">
                      <a:alpha val="43137"/>
                    </a:srgbClr>
                  </a:outerShdw>
                </a:effectLst>
                <a:latin typeface="Century Gothic"/>
              </a:rPr>
              <a:t>data</a:t>
            </a:r>
            <a:endParaRPr lang="et-EE" sz="1600" dirty="0">
              <a:solidFill>
                <a:prstClr val="white"/>
              </a:solidFill>
              <a:effectLst>
                <a:outerShdw blurRad="38100" dist="38100" dir="2700000" algn="tl">
                  <a:srgbClr val="000000">
                    <a:alpha val="43137"/>
                  </a:srgbClr>
                </a:outerShdw>
              </a:effectLst>
              <a:latin typeface="Century Gothic"/>
            </a:endParaRPr>
          </a:p>
          <a:p>
            <a:endParaRPr lang="et-EE" sz="1600" dirty="0">
              <a:solidFill>
                <a:prstClr val="white"/>
              </a:solidFill>
              <a:latin typeface="Century Gothic"/>
            </a:endParaRPr>
          </a:p>
        </p:txBody>
      </p:sp>
      <p:sp>
        <p:nvSpPr>
          <p:cNvPr id="12" name="Ümarnurkne ristkülik 11"/>
          <p:cNvSpPr/>
          <p:nvPr/>
        </p:nvSpPr>
        <p:spPr>
          <a:xfrm>
            <a:off x="7664992" y="2995509"/>
            <a:ext cx="2315665" cy="43204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t-EE" sz="1400" dirty="0" err="1">
                <a:solidFill>
                  <a:prstClr val="white"/>
                </a:solidFill>
                <a:effectLst>
                  <a:outerShdw blurRad="38100" dist="38100" dir="2700000" algn="tl">
                    <a:srgbClr val="000000">
                      <a:alpha val="43137"/>
                    </a:srgbClr>
                  </a:outerShdw>
                </a:effectLst>
                <a:latin typeface="Century Gothic"/>
              </a:rPr>
              <a:t>Registration</a:t>
            </a:r>
            <a:r>
              <a:rPr lang="et-EE" sz="1400" dirty="0">
                <a:solidFill>
                  <a:prstClr val="white"/>
                </a:solidFill>
                <a:effectLst>
                  <a:outerShdw blurRad="38100" dist="38100" dir="2700000" algn="tl">
                    <a:srgbClr val="000000">
                      <a:alpha val="43137"/>
                    </a:srgbClr>
                  </a:outerShdw>
                </a:effectLst>
                <a:latin typeface="Century Gothic"/>
              </a:rPr>
              <a:t> </a:t>
            </a:r>
            <a:r>
              <a:rPr lang="et-EE" sz="1400" dirty="0" err="1">
                <a:solidFill>
                  <a:prstClr val="white"/>
                </a:solidFill>
                <a:effectLst>
                  <a:outerShdw blurRad="38100" dist="38100" dir="2700000" algn="tl">
                    <a:srgbClr val="000000">
                      <a:alpha val="43137"/>
                    </a:srgbClr>
                  </a:outerShdw>
                </a:effectLst>
                <a:latin typeface="Century Gothic"/>
              </a:rPr>
              <a:t>database</a:t>
            </a:r>
            <a:endParaRPr lang="et-EE" sz="1400" dirty="0">
              <a:solidFill>
                <a:prstClr val="white"/>
              </a:solidFill>
              <a:effectLst>
                <a:outerShdw blurRad="38100" dist="38100" dir="2700000" algn="tl">
                  <a:srgbClr val="000000">
                    <a:alpha val="43137"/>
                  </a:srgbClr>
                </a:outerShdw>
              </a:effectLst>
              <a:latin typeface="Century Gothic"/>
            </a:endParaRPr>
          </a:p>
        </p:txBody>
      </p:sp>
      <p:sp>
        <p:nvSpPr>
          <p:cNvPr id="14" name="Ümarnurkne ristkülik 13"/>
          <p:cNvSpPr/>
          <p:nvPr/>
        </p:nvSpPr>
        <p:spPr>
          <a:xfrm>
            <a:off x="6331272" y="1809571"/>
            <a:ext cx="3744416" cy="43204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t-EE" sz="1400" dirty="0">
                <a:solidFill>
                  <a:prstClr val="white"/>
                </a:solidFill>
                <a:effectLst>
                  <a:outerShdw blurRad="38100" dist="38100" dir="2700000" algn="tl">
                    <a:srgbClr val="000000">
                      <a:alpha val="43137"/>
                    </a:srgbClr>
                  </a:outerShdw>
                </a:effectLst>
                <a:latin typeface="Century Gothic"/>
              </a:rPr>
              <a:t>AEHT </a:t>
            </a:r>
            <a:r>
              <a:rPr lang="et-EE" sz="1400" dirty="0" err="1">
                <a:solidFill>
                  <a:prstClr val="white"/>
                </a:solidFill>
                <a:effectLst>
                  <a:outerShdw blurRad="38100" dist="38100" dir="2700000" algn="tl">
                    <a:srgbClr val="000000">
                      <a:alpha val="43137"/>
                    </a:srgbClr>
                  </a:outerShdw>
                </a:effectLst>
                <a:latin typeface="Century Gothic"/>
              </a:rPr>
              <a:t>database</a:t>
            </a:r>
            <a:endParaRPr lang="et-EE" sz="1400" dirty="0">
              <a:solidFill>
                <a:prstClr val="white"/>
              </a:solidFill>
              <a:effectLst>
                <a:outerShdw blurRad="38100" dist="38100" dir="2700000" algn="tl">
                  <a:srgbClr val="000000">
                    <a:alpha val="43137"/>
                  </a:srgbClr>
                </a:outerShdw>
              </a:effectLst>
              <a:latin typeface="Century Gothic"/>
            </a:endParaRPr>
          </a:p>
        </p:txBody>
      </p:sp>
    </p:spTree>
    <p:extLst>
      <p:ext uri="{BB962C8B-B14F-4D97-AF65-F5344CB8AC3E}">
        <p14:creationId xmlns:p14="http://schemas.microsoft.com/office/powerpoint/2010/main" val="242619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F2D3CDE-83FA-498F-B88F-F7DB45CD3E3F}"/>
              </a:ext>
            </a:extLst>
          </p:cNvPr>
          <p:cNvSpPr>
            <a:spLocks noGrp="1"/>
          </p:cNvSpPr>
          <p:nvPr>
            <p:ph type="title"/>
          </p:nvPr>
        </p:nvSpPr>
        <p:spPr>
          <a:xfrm>
            <a:off x="677334" y="430696"/>
            <a:ext cx="8596668" cy="650033"/>
          </a:xfrm>
        </p:spPr>
        <p:txBody>
          <a:bodyPr>
            <a:normAutofit/>
          </a:bodyPr>
          <a:lstStyle/>
          <a:p>
            <a:pPr algn="ctr"/>
            <a:r>
              <a:rPr lang="en-GB" dirty="0">
                <a:latin typeface="Calibri" panose="020F0502020204030204" pitchFamily="34" charset="0"/>
                <a:cs typeface="Calibri" panose="020F0502020204030204" pitchFamily="34" charset="0"/>
              </a:rPr>
              <a:t>AEHT AC registration form</a:t>
            </a:r>
            <a:r>
              <a:rPr lang="et-EE" dirty="0">
                <a:latin typeface="Calibri" panose="020F0502020204030204" pitchFamily="34" charset="0"/>
                <a:cs typeface="Calibri" panose="020F0502020204030204" pitchFamily="34" charset="0"/>
              </a:rPr>
              <a:t> 6.0 (2025)</a:t>
            </a:r>
            <a:endParaRPr lang="en-GB" dirty="0">
              <a:latin typeface="Calibri" panose="020F0502020204030204" pitchFamily="34" charset="0"/>
              <a:cs typeface="Calibri" panose="020F0502020204030204" pitchFamily="34" charset="0"/>
            </a:endParaRPr>
          </a:p>
        </p:txBody>
      </p:sp>
      <p:sp>
        <p:nvSpPr>
          <p:cNvPr id="3" name="Sisu kohatäide 2">
            <a:extLst>
              <a:ext uri="{FF2B5EF4-FFF2-40B4-BE49-F238E27FC236}">
                <a16:creationId xmlns:a16="http://schemas.microsoft.com/office/drawing/2014/main" id="{0D4E881C-F042-4481-8072-010EF56B17ED}"/>
              </a:ext>
            </a:extLst>
          </p:cNvPr>
          <p:cNvSpPr>
            <a:spLocks noGrp="1"/>
          </p:cNvSpPr>
          <p:nvPr>
            <p:ph idx="1"/>
          </p:nvPr>
        </p:nvSpPr>
        <p:spPr>
          <a:xfrm>
            <a:off x="1445342" y="1602658"/>
            <a:ext cx="9615948" cy="4689987"/>
          </a:xfrm>
        </p:spPr>
        <p:txBody>
          <a:bodyPr>
            <a:normAutofit/>
          </a:bodyPr>
          <a:lstStyle/>
          <a:p>
            <a:r>
              <a:rPr lang="en-GB" sz="2400" dirty="0">
                <a:latin typeface="Calibri" panose="020F0502020204030204" pitchFamily="34" charset="0"/>
                <a:cs typeface="Calibri" panose="020F0502020204030204" pitchFamily="34" charset="0"/>
              </a:rPr>
              <a:t>Online platform integrated with membership database</a:t>
            </a:r>
            <a:r>
              <a:rPr lang="et-EE" sz="2400" dirty="0">
                <a:latin typeface="Calibri" panose="020F0502020204030204" pitchFamily="34" charset="0"/>
                <a:cs typeface="Calibri" panose="020F0502020204030204" pitchFamily="34" charset="0"/>
              </a:rPr>
              <a:t> (</a:t>
            </a:r>
            <a:r>
              <a:rPr lang="et-EE" sz="2400" dirty="0" err="1">
                <a:latin typeface="Calibri" panose="020F0502020204030204" pitchFamily="34" charset="0"/>
                <a:cs typeface="Calibri" panose="020F0502020204030204" pitchFamily="34" charset="0"/>
              </a:rPr>
              <a:t>since</a:t>
            </a:r>
            <a:r>
              <a:rPr lang="et-EE" sz="2400" dirty="0">
                <a:latin typeface="Calibri" panose="020F0502020204030204" pitchFamily="34" charset="0"/>
                <a:cs typeface="Calibri" panose="020F0502020204030204" pitchFamily="34" charset="0"/>
              </a:rPr>
              <a:t> 2014)</a:t>
            </a:r>
            <a:r>
              <a:rPr lang="en-GB" sz="2400" dirty="0">
                <a:latin typeface="Calibri" panose="020F0502020204030204" pitchFamily="34" charset="0"/>
                <a:cs typeface="Calibri" panose="020F0502020204030204" pitchFamily="34" charset="0"/>
              </a:rPr>
              <a:t>;</a:t>
            </a:r>
          </a:p>
          <a:p>
            <a:r>
              <a:rPr lang="en-GB" sz="2400" dirty="0">
                <a:latin typeface="Calibri" panose="020F0502020204030204" pitchFamily="34" charset="0"/>
                <a:cs typeface="Calibri" panose="020F0502020204030204" pitchFamily="34" charset="0"/>
              </a:rPr>
              <a:t>Developed to support AC organizer;</a:t>
            </a:r>
            <a:endParaRPr lang="et-EE" sz="2400" dirty="0">
              <a:latin typeface="Calibri" panose="020F0502020204030204" pitchFamily="34" charset="0"/>
              <a:cs typeface="Calibri" panose="020F0502020204030204" pitchFamily="34" charset="0"/>
            </a:endParaRPr>
          </a:p>
          <a:p>
            <a:r>
              <a:rPr lang="et-EE" sz="2400" dirty="0" err="1">
                <a:latin typeface="Calibri" panose="020F0502020204030204" pitchFamily="34" charset="0"/>
                <a:cs typeface="Calibri" panose="020F0502020204030204" pitchFamily="34" charset="0"/>
              </a:rPr>
              <a:t>Allows</a:t>
            </a:r>
            <a:r>
              <a:rPr lang="et-EE" sz="2400" dirty="0">
                <a:latin typeface="Calibri" panose="020F0502020204030204" pitchFamily="34" charset="0"/>
                <a:cs typeface="Calibri" panose="020F0502020204030204" pitchFamily="34" charset="0"/>
              </a:rPr>
              <a:t> </a:t>
            </a:r>
            <a:r>
              <a:rPr lang="et-EE" sz="2400" dirty="0" err="1">
                <a:latin typeface="Calibri" panose="020F0502020204030204" pitchFamily="34" charset="0"/>
                <a:cs typeface="Calibri" panose="020F0502020204030204" pitchFamily="34" charset="0"/>
              </a:rPr>
              <a:t>to</a:t>
            </a:r>
            <a:r>
              <a:rPr lang="et-EE" sz="2400" dirty="0">
                <a:latin typeface="Calibri" panose="020F0502020204030204" pitchFamily="34" charset="0"/>
                <a:cs typeface="Calibri" panose="020F0502020204030204" pitchFamily="34" charset="0"/>
              </a:rPr>
              <a:t> </a:t>
            </a:r>
            <a:r>
              <a:rPr lang="et-EE" sz="2400" dirty="0" err="1">
                <a:latin typeface="Calibri" panose="020F0502020204030204" pitchFamily="34" charset="0"/>
                <a:cs typeface="Calibri" panose="020F0502020204030204" pitchFamily="34" charset="0"/>
              </a:rPr>
              <a:t>set</a:t>
            </a:r>
            <a:r>
              <a:rPr lang="et-EE" sz="2400" dirty="0">
                <a:latin typeface="Calibri" panose="020F0502020204030204" pitchFamily="34" charset="0"/>
                <a:cs typeface="Calibri" panose="020F0502020204030204" pitchFamily="34" charset="0"/>
              </a:rPr>
              <a:t> </a:t>
            </a:r>
            <a:r>
              <a:rPr lang="et-EE" sz="2400" dirty="0" err="1">
                <a:latin typeface="Calibri" panose="020F0502020204030204" pitchFamily="34" charset="0"/>
                <a:cs typeface="Calibri" panose="020F0502020204030204" pitchFamily="34" charset="0"/>
              </a:rPr>
              <a:t>up</a:t>
            </a:r>
            <a:r>
              <a:rPr lang="et-EE" sz="2400" dirty="0">
                <a:latin typeface="Calibri" panose="020F0502020204030204" pitchFamily="34" charset="0"/>
                <a:cs typeface="Calibri" panose="020F0502020204030204" pitchFamily="34" charset="0"/>
              </a:rPr>
              <a:t> </a:t>
            </a:r>
            <a:r>
              <a:rPr lang="et-EE" sz="2400" dirty="0" err="1">
                <a:latin typeface="Calibri" panose="020F0502020204030204" pitchFamily="34" charset="0"/>
                <a:cs typeface="Calibri" panose="020F0502020204030204" pitchFamily="34" charset="0"/>
              </a:rPr>
              <a:t>limits</a:t>
            </a:r>
            <a:r>
              <a:rPr lang="et-EE" sz="2400" dirty="0">
                <a:latin typeface="Calibri" panose="020F0502020204030204" pitchFamily="34" charset="0"/>
                <a:cs typeface="Calibri" panose="020F0502020204030204" pitchFamily="34" charset="0"/>
              </a:rPr>
              <a:t> at </a:t>
            </a:r>
            <a:r>
              <a:rPr lang="et-EE" sz="2400" dirty="0" err="1">
                <a:latin typeface="Calibri" panose="020F0502020204030204" pitchFamily="34" charset="0"/>
                <a:cs typeface="Calibri" panose="020F0502020204030204" pitchFamily="34" charset="0"/>
              </a:rPr>
              <a:t>registration</a:t>
            </a:r>
            <a:r>
              <a:rPr lang="et-EE" sz="2400" dirty="0">
                <a:latin typeface="Calibri" panose="020F0502020204030204" pitchFamily="34" charset="0"/>
                <a:cs typeface="Calibri" panose="020F0502020204030204" pitchFamily="34" charset="0"/>
              </a:rPr>
              <a:t>;</a:t>
            </a:r>
          </a:p>
          <a:p>
            <a:r>
              <a:rPr lang="en-GB" sz="2400" dirty="0">
                <a:latin typeface="Calibri" panose="020F0502020204030204" pitchFamily="34" charset="0"/>
                <a:cs typeface="Calibri" panose="020F0502020204030204" pitchFamily="34" charset="0"/>
              </a:rPr>
              <a:t>Customized for location;</a:t>
            </a:r>
            <a:endParaRPr lang="et-EE" sz="2400" dirty="0">
              <a:latin typeface="Calibri" panose="020F0502020204030204" pitchFamily="34" charset="0"/>
              <a:cs typeface="Calibri" panose="020F0502020204030204" pitchFamily="34" charset="0"/>
            </a:endParaRPr>
          </a:p>
          <a:p>
            <a:r>
              <a:rPr lang="et-EE" sz="2400" dirty="0" err="1">
                <a:latin typeface="Calibri" panose="020F0502020204030204" pitchFamily="34" charset="0"/>
                <a:cs typeface="Calibri" panose="020F0502020204030204" pitchFamily="34" charset="0"/>
              </a:rPr>
              <a:t>One</a:t>
            </a:r>
            <a:r>
              <a:rPr lang="et-EE" sz="2400" dirty="0">
                <a:latin typeface="Calibri" panose="020F0502020204030204" pitchFamily="34" charset="0"/>
                <a:cs typeface="Calibri" panose="020F0502020204030204" pitchFamily="34" charset="0"/>
              </a:rPr>
              <a:t> </a:t>
            </a:r>
            <a:r>
              <a:rPr lang="et-EE" sz="2400" dirty="0" err="1">
                <a:latin typeface="Calibri" panose="020F0502020204030204" pitchFamily="34" charset="0"/>
                <a:cs typeface="Calibri" panose="020F0502020204030204" pitchFamily="34" charset="0"/>
              </a:rPr>
              <a:t>account</a:t>
            </a:r>
            <a:r>
              <a:rPr lang="et-EE" sz="2400" dirty="0">
                <a:latin typeface="Calibri" panose="020F0502020204030204" pitchFamily="34" charset="0"/>
                <a:cs typeface="Calibri" panose="020F0502020204030204" pitchFamily="34" charset="0"/>
              </a:rPr>
              <a:t> </a:t>
            </a:r>
            <a:r>
              <a:rPr lang="et-EE" sz="2400" dirty="0" err="1">
                <a:latin typeface="Calibri" panose="020F0502020204030204" pitchFamily="34" charset="0"/>
                <a:cs typeface="Calibri" panose="020F0502020204030204" pitchFamily="34" charset="0"/>
              </a:rPr>
              <a:t>per</a:t>
            </a:r>
            <a:r>
              <a:rPr lang="et-EE" sz="2400" dirty="0">
                <a:latin typeface="Calibri" panose="020F0502020204030204" pitchFamily="34" charset="0"/>
                <a:cs typeface="Calibri" panose="020F0502020204030204" pitchFamily="34" charset="0"/>
              </a:rPr>
              <a:t> </a:t>
            </a:r>
            <a:r>
              <a:rPr lang="et-EE" sz="2400" dirty="0" err="1">
                <a:latin typeface="Calibri" panose="020F0502020204030204" pitchFamily="34" charset="0"/>
                <a:cs typeface="Calibri" panose="020F0502020204030204" pitchFamily="34" charset="0"/>
              </a:rPr>
              <a:t>member</a:t>
            </a:r>
            <a:r>
              <a:rPr lang="et-EE" sz="2400" dirty="0">
                <a:latin typeface="Calibri" panose="020F0502020204030204" pitchFamily="34" charset="0"/>
                <a:cs typeface="Calibri" panose="020F0502020204030204" pitchFamily="34" charset="0"/>
              </a:rPr>
              <a:t>;</a:t>
            </a:r>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Technical support</a:t>
            </a:r>
            <a:r>
              <a:rPr lang="et-EE" sz="2400" dirty="0">
                <a:latin typeface="Calibri" panose="020F0502020204030204" pitchFamily="34" charset="0"/>
                <a:cs typeface="Calibri" panose="020F0502020204030204" pitchFamily="34" charset="0"/>
              </a:rPr>
              <a:t> (by Ahti)</a:t>
            </a:r>
            <a:r>
              <a:rPr lang="en-GB" sz="2400" dirty="0">
                <a:latin typeface="Calibri" panose="020F0502020204030204" pitchFamily="34" charset="0"/>
                <a:cs typeface="Calibri" panose="020F0502020204030204" pitchFamily="34" charset="0"/>
              </a:rPr>
              <a:t>;</a:t>
            </a:r>
          </a:p>
          <a:p>
            <a:r>
              <a:rPr lang="en-GB" sz="2400" dirty="0">
                <a:latin typeface="Calibri" panose="020F0502020204030204" pitchFamily="34" charset="0"/>
                <a:cs typeface="Calibri" panose="020F0502020204030204" pitchFamily="34" charset="0"/>
              </a:rPr>
              <a:t>Free of charge for organizing school;</a:t>
            </a:r>
          </a:p>
          <a:p>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3165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790B51D-90F8-EF0C-1BBA-4832EB49AA66}"/>
              </a:ext>
            </a:extLst>
          </p:cNvPr>
          <p:cNvSpPr>
            <a:spLocks noGrp="1"/>
          </p:cNvSpPr>
          <p:nvPr>
            <p:ph type="title"/>
          </p:nvPr>
        </p:nvSpPr>
        <p:spPr/>
        <p:txBody>
          <a:bodyPr/>
          <a:lstStyle/>
          <a:p>
            <a:r>
              <a:rPr lang="et-EE" dirty="0"/>
              <a:t>Mailing </a:t>
            </a:r>
            <a:r>
              <a:rPr lang="et-EE" dirty="0" err="1"/>
              <a:t>lists</a:t>
            </a:r>
            <a:endParaRPr lang="et-EE" dirty="0"/>
          </a:p>
        </p:txBody>
      </p:sp>
      <p:sp>
        <p:nvSpPr>
          <p:cNvPr id="3" name="Sisu kohatäide 2">
            <a:extLst>
              <a:ext uri="{FF2B5EF4-FFF2-40B4-BE49-F238E27FC236}">
                <a16:creationId xmlns:a16="http://schemas.microsoft.com/office/drawing/2014/main" id="{7B8B9403-C67C-4534-981B-C062C11D8C47}"/>
              </a:ext>
            </a:extLst>
          </p:cNvPr>
          <p:cNvSpPr>
            <a:spLocks noGrp="1"/>
          </p:cNvSpPr>
          <p:nvPr>
            <p:ph idx="1"/>
          </p:nvPr>
        </p:nvSpPr>
        <p:spPr/>
        <p:txBody>
          <a:bodyPr/>
          <a:lstStyle/>
          <a:p>
            <a:r>
              <a:rPr lang="et-EE" dirty="0" err="1"/>
              <a:t>Members</a:t>
            </a:r>
            <a:endParaRPr lang="et-EE" dirty="0"/>
          </a:p>
          <a:p>
            <a:r>
              <a:rPr lang="et-EE" dirty="0" err="1"/>
              <a:t>Executive</a:t>
            </a:r>
            <a:r>
              <a:rPr lang="et-EE" dirty="0"/>
              <a:t> </a:t>
            </a:r>
            <a:r>
              <a:rPr lang="et-EE" dirty="0" err="1"/>
              <a:t>board</a:t>
            </a:r>
            <a:endParaRPr lang="et-EE" dirty="0"/>
          </a:p>
          <a:p>
            <a:r>
              <a:rPr lang="et-EE" dirty="0" err="1"/>
              <a:t>Presidium</a:t>
            </a:r>
            <a:endParaRPr lang="et-EE" dirty="0"/>
          </a:p>
        </p:txBody>
      </p:sp>
    </p:spTree>
    <p:extLst>
      <p:ext uri="{BB962C8B-B14F-4D97-AF65-F5344CB8AC3E}">
        <p14:creationId xmlns:p14="http://schemas.microsoft.com/office/powerpoint/2010/main" val="204579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13">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alkiri 3">
            <a:extLst>
              <a:ext uri="{FF2B5EF4-FFF2-40B4-BE49-F238E27FC236}">
                <a16:creationId xmlns:a16="http://schemas.microsoft.com/office/drawing/2014/main" id="{168C7760-B44B-E027-9E73-048E59F24255}"/>
              </a:ext>
            </a:extLst>
          </p:cNvPr>
          <p:cNvSpPr>
            <a:spLocks noGrp="1"/>
          </p:cNvSpPr>
          <p:nvPr>
            <p:ph type="title"/>
          </p:nvPr>
        </p:nvSpPr>
        <p:spPr>
          <a:xfrm>
            <a:off x="649224" y="645106"/>
            <a:ext cx="3650279" cy="1259894"/>
          </a:xfrm>
        </p:spPr>
        <p:txBody>
          <a:bodyPr>
            <a:normAutofit/>
          </a:bodyPr>
          <a:lstStyle/>
          <a:p>
            <a:endParaRPr lang="et-EE">
              <a:solidFill>
                <a:srgbClr val="76783C"/>
              </a:solidFill>
            </a:endParaRPr>
          </a:p>
        </p:txBody>
      </p:sp>
      <p:sp>
        <p:nvSpPr>
          <p:cNvPr id="10" name="Rectangle 15">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76783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12" name="Content Placeholder 10">
            <a:extLst>
              <a:ext uri="{FF2B5EF4-FFF2-40B4-BE49-F238E27FC236}">
                <a16:creationId xmlns:a16="http://schemas.microsoft.com/office/drawing/2014/main" id="{75CCFE33-CE01-A82E-D6B7-D00F658B9531}"/>
              </a:ext>
            </a:extLst>
          </p:cNvPr>
          <p:cNvSpPr>
            <a:spLocks noGrp="1"/>
          </p:cNvSpPr>
          <p:nvPr>
            <p:ph idx="1"/>
          </p:nvPr>
        </p:nvSpPr>
        <p:spPr>
          <a:xfrm>
            <a:off x="649225" y="2133600"/>
            <a:ext cx="3650278" cy="3759253"/>
          </a:xfrm>
        </p:spPr>
        <p:txBody>
          <a:bodyPr>
            <a:normAutofit/>
          </a:bodyPr>
          <a:lstStyle/>
          <a:p>
            <a:pPr>
              <a:buClr>
                <a:srgbClr val="CF9C4A"/>
              </a:buClr>
            </a:pPr>
            <a:endParaRPr lang="et-EE" dirty="0"/>
          </a:p>
          <a:p>
            <a:pPr>
              <a:buClr>
                <a:srgbClr val="CF9C4A"/>
              </a:buClr>
            </a:pPr>
            <a:endParaRPr lang="et-EE" dirty="0"/>
          </a:p>
          <a:p>
            <a:pPr>
              <a:buClr>
                <a:srgbClr val="CF9C4A"/>
              </a:buClr>
            </a:pPr>
            <a:endParaRPr lang="et-EE" dirty="0"/>
          </a:p>
          <a:p>
            <a:pPr>
              <a:buClr>
                <a:srgbClr val="CF9C4A"/>
              </a:buClr>
            </a:pPr>
            <a:endParaRPr lang="et-EE" dirty="0"/>
          </a:p>
          <a:p>
            <a:pPr>
              <a:buClr>
                <a:srgbClr val="CF9C4A"/>
              </a:buClr>
            </a:pPr>
            <a:endParaRPr lang="et-EE" dirty="0"/>
          </a:p>
          <a:p>
            <a:pPr>
              <a:buClr>
                <a:srgbClr val="CF9C4A"/>
              </a:buClr>
            </a:pPr>
            <a:endParaRPr lang="et-EE" dirty="0"/>
          </a:p>
          <a:p>
            <a:pPr>
              <a:buClr>
                <a:srgbClr val="CF9C4A"/>
              </a:buClr>
            </a:pPr>
            <a:endParaRPr lang="et-EE" dirty="0"/>
          </a:p>
          <a:p>
            <a:pPr>
              <a:buClr>
                <a:srgbClr val="CF9C4A"/>
              </a:buClr>
            </a:pPr>
            <a:endParaRPr lang="et-EE" dirty="0"/>
          </a:p>
          <a:p>
            <a:pPr>
              <a:buClr>
                <a:srgbClr val="CF9C4A"/>
              </a:buClr>
            </a:pPr>
            <a:r>
              <a:rPr lang="et-EE" dirty="0"/>
              <a:t>Vilsandi 2025</a:t>
            </a:r>
            <a:endParaRPr lang="en-US" dirty="0"/>
          </a:p>
        </p:txBody>
      </p:sp>
      <p:sp>
        <p:nvSpPr>
          <p:cNvPr id="13"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isu kohatäide 6" descr="Pilt, millel on kujutatud õues, muru, mööbel, taevas&#10;&#10;Tehisintellekti genereeritud sisu ei pruugi olla õige.">
            <a:extLst>
              <a:ext uri="{FF2B5EF4-FFF2-40B4-BE49-F238E27FC236}">
                <a16:creationId xmlns:a16="http://schemas.microsoft.com/office/drawing/2014/main" id="{215EE623-05A8-3D23-3CCF-C74BF1E6033B}"/>
              </a:ext>
            </a:extLst>
          </p:cNvPr>
          <p:cNvPicPr>
            <a:picLocks noChangeAspect="1"/>
          </p:cNvPicPr>
          <p:nvPr/>
        </p:nvPicPr>
        <p:blipFill>
          <a:blip r:embed="rId2"/>
          <a:srcRect t="1146" r="2" b="30978"/>
          <a:stretch>
            <a:fillRect/>
          </a:stretch>
        </p:blipFill>
        <p:spPr>
          <a:xfrm>
            <a:off x="4619543" y="10"/>
            <a:ext cx="7572457" cy="6853242"/>
          </a:xfrm>
          <a:prstGeom prst="rect">
            <a:avLst/>
          </a:prstGeom>
        </p:spPr>
      </p:pic>
    </p:spTree>
    <p:extLst>
      <p:ext uri="{BB962C8B-B14F-4D97-AF65-F5344CB8AC3E}">
        <p14:creationId xmlns:p14="http://schemas.microsoft.com/office/powerpoint/2010/main" val="3569008770"/>
      </p:ext>
    </p:extLst>
  </p:cSld>
  <p:clrMapOvr>
    <a:masterClrMapping/>
  </p:clrMapOvr>
</p:sld>
</file>

<file path=ppt/theme/theme1.xml><?xml version="1.0" encoding="utf-8"?>
<a:theme xmlns:a="http://schemas.openxmlformats.org/drawingml/2006/main" name="Rohukõrred">
  <a:themeElements>
    <a:clrScheme name="Rohukõrred">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Rohukõrred">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hukõrred">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84</TotalTime>
  <Words>419</Words>
  <Application>Microsoft Office PowerPoint</Application>
  <PresentationFormat>Laiekraan</PresentationFormat>
  <Paragraphs>113</Paragraphs>
  <Slides>7</Slides>
  <Notes>3</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7</vt:i4>
      </vt:variant>
    </vt:vector>
  </HeadingPairs>
  <TitlesOfParts>
    <vt:vector size="12" baseType="lpstr">
      <vt:lpstr>Arial</vt:lpstr>
      <vt:lpstr>Calibri</vt:lpstr>
      <vt:lpstr>Century Gothic</vt:lpstr>
      <vt:lpstr>Wingdings 3</vt:lpstr>
      <vt:lpstr>Rohukõrred</vt:lpstr>
      <vt:lpstr>VP report Neeme Rand </vt:lpstr>
      <vt:lpstr>IT services</vt:lpstr>
      <vt:lpstr>IT Services by IT manager Ahti Paju</vt:lpstr>
      <vt:lpstr>AEHT management database</vt:lpstr>
      <vt:lpstr>AEHT AC registration form 6.0 (2025)</vt:lpstr>
      <vt:lpstr>Mailing lists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Ahti Paju</dc:creator>
  <cp:lastModifiedBy>Neeme Rand</cp:lastModifiedBy>
  <cp:revision>4</cp:revision>
  <dcterms:created xsi:type="dcterms:W3CDTF">2021-12-15T21:02:29Z</dcterms:created>
  <dcterms:modified xsi:type="dcterms:W3CDTF">2025-11-06T06:54:29Z</dcterms:modified>
</cp:coreProperties>
</file>