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69" r:id="rId16"/>
    <p:sldId id="270" r:id="rId17"/>
    <p:sldId id="272" r:id="rId18"/>
    <p:sldId id="273" r:id="rId19"/>
    <p:sldId id="276" r:id="rId20"/>
    <p:sldId id="278" r:id="rId21"/>
    <p:sldId id="279" r:id="rId22"/>
    <p:sldId id="280" r:id="rId23"/>
  </p:sldIdLst>
  <p:sldSz cx="18288000" cy="10287000"/>
  <p:notesSz cx="6858000" cy="9144000"/>
  <p:embeddedFontLst>
    <p:embeddedFont>
      <p:font typeface="Baskerville Display PT" panose="020B0604020202020204" charset="0"/>
      <p:regular r:id="rId25"/>
    </p:embeddedFont>
    <p:embeddedFont>
      <p:font typeface="Calibri (MS)" panose="020B0604020202020204" charset="0"/>
      <p:regular r:id="rId26"/>
    </p:embeddedFont>
    <p:embeddedFont>
      <p:font typeface="Calibri (MS) Bold" panose="020B0604020202020204" charset="0"/>
      <p:regular r:id="rId27"/>
    </p:embeddedFont>
    <p:embeddedFont>
      <p:font typeface="Source Sans Pro" panose="020B0503030403020204" pitchFamily="34" charset="0"/>
      <p:regular r:id="rId28"/>
    </p:embeddedFont>
    <p:embeddedFont>
      <p:font typeface="Source Sans Pro Bold" panose="020B0703030403020204" charset="0"/>
      <p:regular r:id="rId29"/>
    </p:embeddedFont>
    <p:embeddedFont>
      <p:font typeface="Source Serif Pro" panose="02040603050405020204" pitchFamily="18" charset="0"/>
      <p:regular r:id="rId30"/>
    </p:embeddedFont>
    <p:embeddedFont>
      <p:font typeface="Source Serif Pro Bold" panose="02040803050405020204" charset="0"/>
      <p:regular r:id="rId31"/>
    </p:embeddedFont>
    <p:embeddedFont>
      <p:font typeface="TT Rounds Condense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BD35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4AABFC-BFA7-4C28-BF6A-6626793347B3}" v="12" dt="2025-10-24T14:48:02.5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72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IT Nathalie" userId="94599152-a13a-4705-a93f-3d51658b0472" providerId="ADAL" clId="{414AABFC-BFA7-4C28-BF6A-6626793347B3}"/>
    <pc:docChg chg="undo custSel addSld delSld modSld sldOrd">
      <pc:chgData name="PETIT Nathalie" userId="94599152-a13a-4705-a93f-3d51658b0472" providerId="ADAL" clId="{414AABFC-BFA7-4C28-BF6A-6626793347B3}" dt="2025-10-24T15:17:08.959" v="473" actId="1076"/>
      <pc:docMkLst>
        <pc:docMk/>
      </pc:docMkLst>
      <pc:sldChg chg="addSp delSp mod">
        <pc:chgData name="PETIT Nathalie" userId="94599152-a13a-4705-a93f-3d51658b0472" providerId="ADAL" clId="{414AABFC-BFA7-4C28-BF6A-6626793347B3}" dt="2025-10-24T13:43:32.755" v="126" actId="26606"/>
        <pc:sldMkLst>
          <pc:docMk/>
          <pc:sldMk cId="0" sldId="258"/>
        </pc:sldMkLst>
        <pc:spChg chg="add del">
          <ac:chgData name="PETIT Nathalie" userId="94599152-a13a-4705-a93f-3d51658b0472" providerId="ADAL" clId="{414AABFC-BFA7-4C28-BF6A-6626793347B3}" dt="2025-10-24T13:43:32.755" v="126" actId="26606"/>
          <ac:spMkLst>
            <pc:docMk/>
            <pc:sldMk cId="0" sldId="258"/>
            <ac:spMk id="9" creationId="{00000000-0000-0000-0000-000000000000}"/>
          </ac:spMkLst>
        </pc:spChg>
        <pc:graphicFrameChg chg="add del">
          <ac:chgData name="PETIT Nathalie" userId="94599152-a13a-4705-a93f-3d51658b0472" providerId="ADAL" clId="{414AABFC-BFA7-4C28-BF6A-6626793347B3}" dt="2025-10-24T13:43:18.580" v="122" actId="26606"/>
          <ac:graphicFrameMkLst>
            <pc:docMk/>
            <pc:sldMk cId="0" sldId="258"/>
            <ac:graphicFrameMk id="18" creationId="{E5EC5129-7C6C-67FA-7BD5-598D377B2733}"/>
          </ac:graphicFrameMkLst>
        </pc:graphicFrameChg>
        <pc:graphicFrameChg chg="add del">
          <ac:chgData name="PETIT Nathalie" userId="94599152-a13a-4705-a93f-3d51658b0472" providerId="ADAL" clId="{414AABFC-BFA7-4C28-BF6A-6626793347B3}" dt="2025-10-24T13:43:23.445" v="124" actId="26606"/>
          <ac:graphicFrameMkLst>
            <pc:docMk/>
            <pc:sldMk cId="0" sldId="258"/>
            <ac:graphicFrameMk id="20" creationId="{0C2E8C78-9E1C-435E-F02C-D399619047C4}"/>
          </ac:graphicFrameMkLst>
        </pc:graphicFrameChg>
        <pc:graphicFrameChg chg="add del">
          <ac:chgData name="PETIT Nathalie" userId="94599152-a13a-4705-a93f-3d51658b0472" providerId="ADAL" clId="{414AABFC-BFA7-4C28-BF6A-6626793347B3}" dt="2025-10-24T13:43:32.755" v="126" actId="26606"/>
          <ac:graphicFrameMkLst>
            <pc:docMk/>
            <pc:sldMk cId="0" sldId="258"/>
            <ac:graphicFrameMk id="22" creationId="{3CED7187-A9E5-E94D-285F-B6A693F80E2A}"/>
          </ac:graphicFrameMkLst>
        </pc:graphicFrameChg>
      </pc:sldChg>
      <pc:sldChg chg="addSp delSp modSp mod">
        <pc:chgData name="PETIT Nathalie" userId="94599152-a13a-4705-a93f-3d51658b0472" providerId="ADAL" clId="{414AABFC-BFA7-4C28-BF6A-6626793347B3}" dt="2025-10-24T14:49:23.092" v="180" actId="1076"/>
        <pc:sldMkLst>
          <pc:docMk/>
          <pc:sldMk cId="0" sldId="260"/>
        </pc:sldMkLst>
        <pc:spChg chg="add del mod ord topLvl">
          <ac:chgData name="PETIT Nathalie" userId="94599152-a13a-4705-a93f-3d51658b0472" providerId="ADAL" clId="{414AABFC-BFA7-4C28-BF6A-6626793347B3}" dt="2025-10-24T14:49:23.092" v="180" actId="1076"/>
          <ac:spMkLst>
            <pc:docMk/>
            <pc:sldMk cId="0" sldId="260"/>
            <ac:spMk id="5" creationId="{00000000-0000-0000-0000-000000000000}"/>
          </ac:spMkLst>
        </pc:spChg>
        <pc:spChg chg="mod">
          <ac:chgData name="PETIT Nathalie" userId="94599152-a13a-4705-a93f-3d51658b0472" providerId="ADAL" clId="{414AABFC-BFA7-4C28-BF6A-6626793347B3}" dt="2025-10-24T13:24:37.494" v="69" actId="20577"/>
          <ac:spMkLst>
            <pc:docMk/>
            <pc:sldMk cId="0" sldId="260"/>
            <ac:spMk id="12" creationId="{00000000-0000-0000-0000-000000000000}"/>
          </ac:spMkLst>
        </pc:spChg>
        <pc:spChg chg="add mod">
          <ac:chgData name="PETIT Nathalie" userId="94599152-a13a-4705-a93f-3d51658b0472" providerId="ADAL" clId="{414AABFC-BFA7-4C28-BF6A-6626793347B3}" dt="2025-10-24T14:44:46.346" v="151" actId="1076"/>
          <ac:spMkLst>
            <pc:docMk/>
            <pc:sldMk cId="0" sldId="260"/>
            <ac:spMk id="13" creationId="{4FAB0747-B617-9F98-54AE-F96245EE30E5}"/>
          </ac:spMkLst>
        </pc:spChg>
        <pc:spChg chg="add mod">
          <ac:chgData name="PETIT Nathalie" userId="94599152-a13a-4705-a93f-3d51658b0472" providerId="ADAL" clId="{414AABFC-BFA7-4C28-BF6A-6626793347B3}" dt="2025-10-24T14:45:41.560" v="165" actId="14100"/>
          <ac:spMkLst>
            <pc:docMk/>
            <pc:sldMk cId="0" sldId="260"/>
            <ac:spMk id="14" creationId="{15288098-F191-4542-AF2A-840D7A80897F}"/>
          </ac:spMkLst>
        </pc:spChg>
        <pc:spChg chg="add mod">
          <ac:chgData name="PETIT Nathalie" userId="94599152-a13a-4705-a93f-3d51658b0472" providerId="ADAL" clId="{414AABFC-BFA7-4C28-BF6A-6626793347B3}" dt="2025-10-24T14:49:09.629" v="179" actId="1076"/>
          <ac:spMkLst>
            <pc:docMk/>
            <pc:sldMk cId="0" sldId="260"/>
            <ac:spMk id="15" creationId="{390A4F26-A936-A315-CCB0-0F7DFB40EA87}"/>
          </ac:spMkLst>
        </pc:spChg>
        <pc:grpChg chg="del">
          <ac:chgData name="PETIT Nathalie" userId="94599152-a13a-4705-a93f-3d51658b0472" providerId="ADAL" clId="{414AABFC-BFA7-4C28-BF6A-6626793347B3}" dt="2025-10-24T13:24:55.222" v="70" actId="478"/>
          <ac:grpSpMkLst>
            <pc:docMk/>
            <pc:sldMk cId="0" sldId="260"/>
            <ac:grpSpMk id="4" creationId="{00000000-0000-0000-0000-000000000000}"/>
          </ac:grpSpMkLst>
        </pc:grpChg>
      </pc:sldChg>
      <pc:sldChg chg="ord">
        <pc:chgData name="PETIT Nathalie" userId="94599152-a13a-4705-a93f-3d51658b0472" providerId="ADAL" clId="{414AABFC-BFA7-4C28-BF6A-6626793347B3}" dt="2025-10-24T14:46:31.136" v="168"/>
        <pc:sldMkLst>
          <pc:docMk/>
          <pc:sldMk cId="0" sldId="261"/>
        </pc:sldMkLst>
      </pc:sldChg>
      <pc:sldChg chg="modSp mod">
        <pc:chgData name="PETIT Nathalie" userId="94599152-a13a-4705-a93f-3d51658b0472" providerId="ADAL" clId="{414AABFC-BFA7-4C28-BF6A-6626793347B3}" dt="2025-10-24T14:48:02.525" v="173" actId="20577"/>
        <pc:sldMkLst>
          <pc:docMk/>
          <pc:sldMk cId="0" sldId="262"/>
        </pc:sldMkLst>
        <pc:spChg chg="mod">
          <ac:chgData name="PETIT Nathalie" userId="94599152-a13a-4705-a93f-3d51658b0472" providerId="ADAL" clId="{414AABFC-BFA7-4C28-BF6A-6626793347B3}" dt="2025-10-24T14:48:02.525" v="173" actId="20577"/>
          <ac:spMkLst>
            <pc:docMk/>
            <pc:sldMk cId="0" sldId="262"/>
            <ac:spMk id="9" creationId="{00000000-0000-0000-0000-000000000000}"/>
          </ac:spMkLst>
        </pc:spChg>
      </pc:sldChg>
      <pc:sldChg chg="ord modNotes">
        <pc:chgData name="PETIT Nathalie" userId="94599152-a13a-4705-a93f-3d51658b0472" providerId="ADAL" clId="{414AABFC-BFA7-4C28-BF6A-6626793347B3}" dt="2025-10-24T13:18:30.191" v="7"/>
        <pc:sldMkLst>
          <pc:docMk/>
          <pc:sldMk cId="0" sldId="269"/>
        </pc:sldMkLst>
      </pc:sldChg>
      <pc:sldChg chg="ord modNotes">
        <pc:chgData name="PETIT Nathalie" userId="94599152-a13a-4705-a93f-3d51658b0472" providerId="ADAL" clId="{414AABFC-BFA7-4C28-BF6A-6626793347B3}" dt="2025-10-24T13:18:37.925" v="9"/>
        <pc:sldMkLst>
          <pc:docMk/>
          <pc:sldMk cId="0" sldId="270"/>
        </pc:sldMkLst>
      </pc:sldChg>
      <pc:sldChg chg="ord modNotes">
        <pc:chgData name="PETIT Nathalie" userId="94599152-a13a-4705-a93f-3d51658b0472" providerId="ADAL" clId="{414AABFC-BFA7-4C28-BF6A-6626793347B3}" dt="2025-10-24T13:17:59.088" v="1"/>
        <pc:sldMkLst>
          <pc:docMk/>
          <pc:sldMk cId="0" sldId="271"/>
        </pc:sldMkLst>
      </pc:sldChg>
      <pc:sldChg chg="modSp mod">
        <pc:chgData name="PETIT Nathalie" userId="94599152-a13a-4705-a93f-3d51658b0472" providerId="ADAL" clId="{414AABFC-BFA7-4C28-BF6A-6626793347B3}" dt="2025-10-24T13:23:58.413" v="67" actId="20577"/>
        <pc:sldMkLst>
          <pc:docMk/>
          <pc:sldMk cId="0" sldId="272"/>
        </pc:sldMkLst>
        <pc:spChg chg="mod">
          <ac:chgData name="PETIT Nathalie" userId="94599152-a13a-4705-a93f-3d51658b0472" providerId="ADAL" clId="{414AABFC-BFA7-4C28-BF6A-6626793347B3}" dt="2025-10-24T13:20:40.739" v="25" actId="20578"/>
          <ac:spMkLst>
            <pc:docMk/>
            <pc:sldMk cId="0" sldId="272"/>
            <ac:spMk id="5" creationId="{00000000-0000-0000-0000-000000000000}"/>
          </ac:spMkLst>
        </pc:spChg>
        <pc:spChg chg="mod">
          <ac:chgData name="PETIT Nathalie" userId="94599152-a13a-4705-a93f-3d51658b0472" providerId="ADAL" clId="{414AABFC-BFA7-4C28-BF6A-6626793347B3}" dt="2025-10-24T13:23:58.413" v="67" actId="20577"/>
          <ac:spMkLst>
            <pc:docMk/>
            <pc:sldMk cId="0" sldId="272"/>
            <ac:spMk id="8" creationId="{00000000-0000-0000-0000-000000000000}"/>
          </ac:spMkLst>
        </pc:spChg>
      </pc:sldChg>
      <pc:sldChg chg="addSp modSp mod">
        <pc:chgData name="PETIT Nathalie" userId="94599152-a13a-4705-a93f-3d51658b0472" providerId="ADAL" clId="{414AABFC-BFA7-4C28-BF6A-6626793347B3}" dt="2025-10-24T13:20:06.703" v="21" actId="14100"/>
        <pc:sldMkLst>
          <pc:docMk/>
          <pc:sldMk cId="0" sldId="273"/>
        </pc:sldMkLst>
        <pc:spChg chg="mod">
          <ac:chgData name="PETIT Nathalie" userId="94599152-a13a-4705-a93f-3d51658b0472" providerId="ADAL" clId="{414AABFC-BFA7-4C28-BF6A-6626793347B3}" dt="2025-10-24T13:20:06.703" v="21" actId="14100"/>
          <ac:spMkLst>
            <pc:docMk/>
            <pc:sldMk cId="0" sldId="273"/>
            <ac:spMk id="6" creationId="{00000000-0000-0000-0000-000000000000}"/>
          </ac:spMkLst>
        </pc:spChg>
        <pc:spChg chg="add mod">
          <ac:chgData name="PETIT Nathalie" userId="94599152-a13a-4705-a93f-3d51658b0472" providerId="ADAL" clId="{414AABFC-BFA7-4C28-BF6A-6626793347B3}" dt="2025-10-24T13:19:26.895" v="16" actId="255"/>
          <ac:spMkLst>
            <pc:docMk/>
            <pc:sldMk cId="0" sldId="273"/>
            <ac:spMk id="8" creationId="{00000000-0000-0000-0000-000000000000}"/>
          </ac:spMkLst>
        </pc:spChg>
        <pc:spChg chg="mod">
          <ac:chgData name="PETIT Nathalie" userId="94599152-a13a-4705-a93f-3d51658b0472" providerId="ADAL" clId="{414AABFC-BFA7-4C28-BF6A-6626793347B3}" dt="2025-10-24T13:19:36.772" v="18"/>
          <ac:spMkLst>
            <pc:docMk/>
            <pc:sldMk cId="0" sldId="273"/>
            <ac:spMk id="10" creationId="{00000000-0000-0000-0000-000000000000}"/>
          </ac:spMkLst>
        </pc:spChg>
        <pc:grpChg chg="add mod">
          <ac:chgData name="PETIT Nathalie" userId="94599152-a13a-4705-a93f-3d51658b0472" providerId="ADAL" clId="{414AABFC-BFA7-4C28-BF6A-6626793347B3}" dt="2025-10-24T13:19:50.555" v="19" actId="1076"/>
          <ac:grpSpMkLst>
            <pc:docMk/>
            <pc:sldMk cId="0" sldId="273"/>
            <ac:grpSpMk id="9" creationId="{00000000-0000-0000-0000-000000000000}"/>
          </ac:grpSpMkLst>
        </pc:grpChg>
      </pc:sldChg>
      <pc:sldChg chg="delSp del mod">
        <pc:chgData name="PETIT Nathalie" userId="94599152-a13a-4705-a93f-3d51658b0472" providerId="ADAL" clId="{414AABFC-BFA7-4C28-BF6A-6626793347B3}" dt="2025-10-24T13:20:17.501" v="22" actId="2696"/>
        <pc:sldMkLst>
          <pc:docMk/>
          <pc:sldMk cId="0" sldId="274"/>
        </pc:sldMkLst>
        <pc:spChg chg="del">
          <ac:chgData name="PETIT Nathalie" userId="94599152-a13a-4705-a93f-3d51658b0472" providerId="ADAL" clId="{414AABFC-BFA7-4C28-BF6A-6626793347B3}" dt="2025-10-24T13:18:46.519" v="10" actId="21"/>
          <ac:spMkLst>
            <pc:docMk/>
            <pc:sldMk cId="0" sldId="274"/>
            <ac:spMk id="6" creationId="{00000000-0000-0000-0000-000000000000}"/>
          </ac:spMkLst>
        </pc:spChg>
        <pc:grpChg chg="del">
          <ac:chgData name="PETIT Nathalie" userId="94599152-a13a-4705-a93f-3d51658b0472" providerId="ADAL" clId="{414AABFC-BFA7-4C28-BF6A-6626793347B3}" dt="2025-10-24T13:19:31.355" v="17" actId="21"/>
          <ac:grpSpMkLst>
            <pc:docMk/>
            <pc:sldMk cId="0" sldId="274"/>
            <ac:grpSpMk id="7" creationId="{00000000-0000-0000-0000-000000000000}"/>
          </ac:grpSpMkLst>
        </pc:grpChg>
      </pc:sldChg>
      <pc:sldChg chg="modSp del mod">
        <pc:chgData name="PETIT Nathalie" userId="94599152-a13a-4705-a93f-3d51658b0472" providerId="ADAL" clId="{414AABFC-BFA7-4C28-BF6A-6626793347B3}" dt="2025-10-24T13:21:16.369" v="31" actId="2696"/>
        <pc:sldMkLst>
          <pc:docMk/>
          <pc:sldMk cId="0" sldId="275"/>
        </pc:sldMkLst>
        <pc:spChg chg="mod">
          <ac:chgData name="PETIT Nathalie" userId="94599152-a13a-4705-a93f-3d51658b0472" providerId="ADAL" clId="{414AABFC-BFA7-4C28-BF6A-6626793347B3}" dt="2025-10-24T13:20:57.377" v="27" actId="21"/>
          <ac:spMkLst>
            <pc:docMk/>
            <pc:sldMk cId="0" sldId="275"/>
            <ac:spMk id="8" creationId="{00000000-0000-0000-0000-000000000000}"/>
          </ac:spMkLst>
        </pc:spChg>
      </pc:sldChg>
      <pc:sldChg chg="addSp modSp mod">
        <pc:chgData name="PETIT Nathalie" userId="94599152-a13a-4705-a93f-3d51658b0472" providerId="ADAL" clId="{414AABFC-BFA7-4C28-BF6A-6626793347B3}" dt="2025-10-24T13:22:16.949" v="42" actId="14100"/>
        <pc:sldMkLst>
          <pc:docMk/>
          <pc:sldMk cId="0" sldId="276"/>
        </pc:sldMkLst>
        <pc:spChg chg="mod">
          <ac:chgData name="PETIT Nathalie" userId="94599152-a13a-4705-a93f-3d51658b0472" providerId="ADAL" clId="{414AABFC-BFA7-4C28-BF6A-6626793347B3}" dt="2025-10-24T13:22:16.949" v="42" actId="14100"/>
          <ac:spMkLst>
            <pc:docMk/>
            <pc:sldMk cId="0" sldId="276"/>
            <ac:spMk id="6" creationId="{00000000-0000-0000-0000-000000000000}"/>
          </ac:spMkLst>
        </pc:spChg>
        <pc:spChg chg="mod">
          <ac:chgData name="PETIT Nathalie" userId="94599152-a13a-4705-a93f-3d51658b0472" providerId="ADAL" clId="{414AABFC-BFA7-4C28-BF6A-6626793347B3}" dt="2025-10-24T13:22:09.963" v="41"/>
          <ac:spMkLst>
            <pc:docMk/>
            <pc:sldMk cId="0" sldId="276"/>
            <ac:spMk id="11" creationId="{00000000-0000-0000-0000-000000000000}"/>
          </ac:spMkLst>
        </pc:spChg>
        <pc:grpChg chg="add mod">
          <ac:chgData name="PETIT Nathalie" userId="94599152-a13a-4705-a93f-3d51658b0472" providerId="ADAL" clId="{414AABFC-BFA7-4C28-BF6A-6626793347B3}" dt="2025-10-24T13:22:09.963" v="41"/>
          <ac:grpSpMkLst>
            <pc:docMk/>
            <pc:sldMk cId="0" sldId="276"/>
            <ac:grpSpMk id="10" creationId="{00000000-0000-0000-0000-000000000000}"/>
          </ac:grpSpMkLst>
        </pc:grpChg>
      </pc:sldChg>
      <pc:sldChg chg="delSp modSp del mod">
        <pc:chgData name="PETIT Nathalie" userId="94599152-a13a-4705-a93f-3d51658b0472" providerId="ADAL" clId="{414AABFC-BFA7-4C28-BF6A-6626793347B3}" dt="2025-10-24T13:22:20.970" v="43" actId="2696"/>
        <pc:sldMkLst>
          <pc:docMk/>
          <pc:sldMk cId="0" sldId="277"/>
        </pc:sldMkLst>
        <pc:spChg chg="del mod">
          <ac:chgData name="PETIT Nathalie" userId="94599152-a13a-4705-a93f-3d51658b0472" providerId="ADAL" clId="{414AABFC-BFA7-4C28-BF6A-6626793347B3}" dt="2025-10-24T13:21:25.037" v="34"/>
          <ac:spMkLst>
            <pc:docMk/>
            <pc:sldMk cId="0" sldId="277"/>
            <ac:spMk id="9" creationId="{00000000-0000-0000-0000-000000000000}"/>
          </ac:spMkLst>
        </pc:spChg>
        <pc:grpChg chg="del">
          <ac:chgData name="PETIT Nathalie" userId="94599152-a13a-4705-a93f-3d51658b0472" providerId="ADAL" clId="{414AABFC-BFA7-4C28-BF6A-6626793347B3}" dt="2025-10-24T13:22:04.659" v="40" actId="21"/>
          <ac:grpSpMkLst>
            <pc:docMk/>
            <pc:sldMk cId="0" sldId="277"/>
            <ac:grpSpMk id="10" creationId="{00000000-0000-0000-0000-000000000000}"/>
          </ac:grpSpMkLst>
        </pc:grpChg>
      </pc:sldChg>
      <pc:sldChg chg="addSp delSp modSp mod setBg">
        <pc:chgData name="PETIT Nathalie" userId="94599152-a13a-4705-a93f-3d51658b0472" providerId="ADAL" clId="{414AABFC-BFA7-4C28-BF6A-6626793347B3}" dt="2025-10-24T14:51:29.859" v="193" actId="207"/>
        <pc:sldMkLst>
          <pc:docMk/>
          <pc:sldMk cId="0" sldId="278"/>
        </pc:sldMkLst>
        <pc:spChg chg="mod ord">
          <ac:chgData name="PETIT Nathalie" userId="94599152-a13a-4705-a93f-3d51658b0472" providerId="ADAL" clId="{414AABFC-BFA7-4C28-BF6A-6626793347B3}" dt="2025-10-24T13:41:10.215" v="108" actId="26606"/>
          <ac:spMkLst>
            <pc:docMk/>
            <pc:sldMk cId="0" sldId="278"/>
            <ac:spMk id="6" creationId="{00000000-0000-0000-0000-000000000000}"/>
          </ac:spMkLst>
        </pc:spChg>
        <pc:spChg chg="mod">
          <ac:chgData name="PETIT Nathalie" userId="94599152-a13a-4705-a93f-3d51658b0472" providerId="ADAL" clId="{414AABFC-BFA7-4C28-BF6A-6626793347B3}" dt="2025-10-24T14:51:29.859" v="193" actId="207"/>
          <ac:spMkLst>
            <pc:docMk/>
            <pc:sldMk cId="0" sldId="278"/>
            <ac:spMk id="7" creationId="{00000000-0000-0000-0000-000000000000}"/>
          </ac:spMkLst>
        </pc:spChg>
        <pc:spChg chg="add del">
          <ac:chgData name="PETIT Nathalie" userId="94599152-a13a-4705-a93f-3d51658b0472" providerId="ADAL" clId="{414AABFC-BFA7-4C28-BF6A-6626793347B3}" dt="2025-10-24T13:40:17.221" v="104" actId="26606"/>
          <ac:spMkLst>
            <pc:docMk/>
            <pc:sldMk cId="0" sldId="278"/>
            <ac:spMk id="16" creationId="{75F6FDB4-2351-48C2-A863-2364A02343C0}"/>
          </ac:spMkLst>
        </pc:spChg>
        <pc:spChg chg="add del">
          <ac:chgData name="PETIT Nathalie" userId="94599152-a13a-4705-a93f-3d51658b0472" providerId="ADAL" clId="{414AABFC-BFA7-4C28-BF6A-6626793347B3}" dt="2025-10-24T13:40:07.355" v="102" actId="26606"/>
          <ac:spMkLst>
            <pc:docMk/>
            <pc:sldMk cId="0" sldId="278"/>
            <ac:spMk id="19" creationId="{2AB11B05-5E59-5B88-D8DB-0E975DEAE49E}"/>
          </ac:spMkLst>
        </pc:spChg>
        <pc:spChg chg="add del">
          <ac:chgData name="PETIT Nathalie" userId="94599152-a13a-4705-a93f-3d51658b0472" providerId="ADAL" clId="{414AABFC-BFA7-4C28-BF6A-6626793347B3}" dt="2025-10-24T13:40:17.221" v="104" actId="26606"/>
          <ac:spMkLst>
            <pc:docMk/>
            <pc:sldMk cId="0" sldId="278"/>
            <ac:spMk id="21" creationId="{53B475F8-50AE-46A0-9943-B2B63183D50C}"/>
          </ac:spMkLst>
        </pc:spChg>
        <pc:spChg chg="add">
          <ac:chgData name="PETIT Nathalie" userId="94599152-a13a-4705-a93f-3d51658b0472" providerId="ADAL" clId="{414AABFC-BFA7-4C28-BF6A-6626793347B3}" dt="2025-10-24T13:41:10.215" v="108" actId="26606"/>
          <ac:spMkLst>
            <pc:docMk/>
            <pc:sldMk cId="0" sldId="278"/>
            <ac:spMk id="29" creationId="{AF6CB648-9554-488A-B457-99CAAD1DA528}"/>
          </ac:spMkLst>
        </pc:spChg>
        <pc:spChg chg="add">
          <ac:chgData name="PETIT Nathalie" userId="94599152-a13a-4705-a93f-3d51658b0472" providerId="ADAL" clId="{414AABFC-BFA7-4C28-BF6A-6626793347B3}" dt="2025-10-24T13:41:10.215" v="108" actId="26606"/>
          <ac:spMkLst>
            <pc:docMk/>
            <pc:sldMk cId="0" sldId="278"/>
            <ac:spMk id="31" creationId="{477B3D0A-9C0E-8E65-3091-732A717D34B0}"/>
          </ac:spMkLst>
        </pc:spChg>
        <pc:grpChg chg="add mod ord">
          <ac:chgData name="PETIT Nathalie" userId="94599152-a13a-4705-a93f-3d51658b0472" providerId="ADAL" clId="{414AABFC-BFA7-4C28-BF6A-6626793347B3}" dt="2025-10-24T13:41:28.153" v="113" actId="14100"/>
          <ac:grpSpMkLst>
            <pc:docMk/>
            <pc:sldMk cId="0" sldId="278"/>
            <ac:grpSpMk id="2" creationId="{00000000-0000-0000-0000-000000000000}"/>
          </ac:grpSpMkLst>
        </pc:grpChg>
        <pc:grpChg chg="add mod ord">
          <ac:chgData name="PETIT Nathalie" userId="94599152-a13a-4705-a93f-3d51658b0472" providerId="ADAL" clId="{414AABFC-BFA7-4C28-BF6A-6626793347B3}" dt="2025-10-24T13:41:51.016" v="117" actId="1076"/>
          <ac:grpSpMkLst>
            <pc:docMk/>
            <pc:sldMk cId="0" sldId="278"/>
            <ac:grpSpMk id="4" creationId="{00000000-0000-0000-0000-000000000000}"/>
          </ac:grpSpMkLst>
        </pc:grpChg>
        <pc:grpChg chg="add del">
          <ac:chgData name="PETIT Nathalie" userId="94599152-a13a-4705-a93f-3d51658b0472" providerId="ADAL" clId="{414AABFC-BFA7-4C28-BF6A-6626793347B3}" dt="2025-10-24T13:39:58.355" v="100" actId="26606"/>
          <ac:grpSpMkLst>
            <pc:docMk/>
            <pc:sldMk cId="0" sldId="278"/>
            <ac:grpSpMk id="14" creationId="{50A0A18D-98B4-40E5-4078-A318C9554788}"/>
          </ac:grpSpMkLst>
        </pc:grpChg>
        <pc:grpChg chg="add del">
          <ac:chgData name="PETIT Nathalie" userId="94599152-a13a-4705-a93f-3d51658b0472" providerId="ADAL" clId="{414AABFC-BFA7-4C28-BF6A-6626793347B3}" dt="2025-10-24T13:41:10.215" v="108" actId="26606"/>
          <ac:grpSpMkLst>
            <pc:docMk/>
            <pc:sldMk cId="0" sldId="278"/>
            <ac:grpSpMk id="23" creationId="{50A0A18D-98B4-40E5-4078-A318C9554788}"/>
          </ac:grpSpMkLst>
        </pc:grpChg>
        <pc:picChg chg="add mod">
          <ac:chgData name="PETIT Nathalie" userId="94599152-a13a-4705-a93f-3d51658b0472" providerId="ADAL" clId="{414AABFC-BFA7-4C28-BF6A-6626793347B3}" dt="2025-10-24T13:41:59.298" v="120" actId="14100"/>
          <ac:picMkLst>
            <pc:docMk/>
            <pc:sldMk cId="0" sldId="278"/>
            <ac:picMk id="9" creationId="{CAA7B911-E553-FC18-C779-ECE67A2167E0}"/>
          </ac:picMkLst>
        </pc:picChg>
        <pc:cxnChg chg="add del">
          <ac:chgData name="PETIT Nathalie" userId="94599152-a13a-4705-a93f-3d51658b0472" providerId="ADAL" clId="{414AABFC-BFA7-4C28-BF6A-6626793347B3}" dt="2025-10-24T13:40:07.355" v="102" actId="26606"/>
          <ac:cxnSpMkLst>
            <pc:docMk/>
            <pc:sldMk cId="0" sldId="278"/>
            <ac:cxnSpMk id="18" creationId="{1503BFE4-729B-D9D0-C17B-501E6AF1127A}"/>
          </ac:cxnSpMkLst>
        </pc:cxnChg>
      </pc:sldChg>
      <pc:sldChg chg="modSp mod">
        <pc:chgData name="PETIT Nathalie" userId="94599152-a13a-4705-a93f-3d51658b0472" providerId="ADAL" clId="{414AABFC-BFA7-4C28-BF6A-6626793347B3}" dt="2025-10-24T14:56:01.631" v="466" actId="20577"/>
        <pc:sldMkLst>
          <pc:docMk/>
          <pc:sldMk cId="0" sldId="279"/>
        </pc:sldMkLst>
        <pc:spChg chg="mod">
          <ac:chgData name="PETIT Nathalie" userId="94599152-a13a-4705-a93f-3d51658b0472" providerId="ADAL" clId="{414AABFC-BFA7-4C28-BF6A-6626793347B3}" dt="2025-10-24T13:23:06.964" v="59" actId="20577"/>
          <ac:spMkLst>
            <pc:docMk/>
            <pc:sldMk cId="0" sldId="279"/>
            <ac:spMk id="8" creationId="{00000000-0000-0000-0000-000000000000}"/>
          </ac:spMkLst>
        </pc:spChg>
        <pc:spChg chg="mod">
          <ac:chgData name="PETIT Nathalie" userId="94599152-a13a-4705-a93f-3d51658b0472" providerId="ADAL" clId="{414AABFC-BFA7-4C28-BF6A-6626793347B3}" dt="2025-10-24T14:56:01.631" v="466" actId="20577"/>
          <ac:spMkLst>
            <pc:docMk/>
            <pc:sldMk cId="0" sldId="279"/>
            <ac:spMk id="34" creationId="{00000000-0000-0000-0000-000000000000}"/>
          </ac:spMkLst>
        </pc:spChg>
        <pc:spChg chg="mod">
          <ac:chgData name="PETIT Nathalie" userId="94599152-a13a-4705-a93f-3d51658b0472" providerId="ADAL" clId="{414AABFC-BFA7-4C28-BF6A-6626793347B3}" dt="2025-10-24T14:55:00.956" v="420" actId="20577"/>
          <ac:spMkLst>
            <pc:docMk/>
            <pc:sldMk cId="0" sldId="279"/>
            <ac:spMk id="52" creationId="{00000000-0000-0000-0000-000000000000}"/>
          </ac:spMkLst>
        </pc:spChg>
      </pc:sldChg>
      <pc:sldChg chg="addSp delSp modSp mod">
        <pc:chgData name="PETIT Nathalie" userId="94599152-a13a-4705-a93f-3d51658b0472" providerId="ADAL" clId="{414AABFC-BFA7-4C28-BF6A-6626793347B3}" dt="2025-10-24T15:17:08.959" v="473" actId="1076"/>
        <pc:sldMkLst>
          <pc:docMk/>
          <pc:sldMk cId="0" sldId="280"/>
        </pc:sldMkLst>
        <pc:spChg chg="mod">
          <ac:chgData name="PETIT Nathalie" userId="94599152-a13a-4705-a93f-3d51658b0472" providerId="ADAL" clId="{414AABFC-BFA7-4C28-BF6A-6626793347B3}" dt="2025-10-24T14:49:57.030" v="181" actId="20577"/>
          <ac:spMkLst>
            <pc:docMk/>
            <pc:sldMk cId="0" sldId="280"/>
            <ac:spMk id="8" creationId="{00000000-0000-0000-0000-000000000000}"/>
          </ac:spMkLst>
        </pc:spChg>
        <pc:spChg chg="mod">
          <ac:chgData name="PETIT Nathalie" userId="94599152-a13a-4705-a93f-3d51658b0472" providerId="ADAL" clId="{414AABFC-BFA7-4C28-BF6A-6626793347B3}" dt="2025-10-24T14:52:26.114" v="284" actId="20577"/>
          <ac:spMkLst>
            <pc:docMk/>
            <pc:sldMk cId="0" sldId="280"/>
            <ac:spMk id="10" creationId="{00000000-0000-0000-0000-000000000000}"/>
          </ac:spMkLst>
        </pc:spChg>
        <pc:spChg chg="mod">
          <ac:chgData name="PETIT Nathalie" userId="94599152-a13a-4705-a93f-3d51658b0472" providerId="ADAL" clId="{414AABFC-BFA7-4C28-BF6A-6626793347B3}" dt="2025-10-24T13:27:34.535" v="73"/>
          <ac:spMkLst>
            <pc:docMk/>
            <pc:sldMk cId="0" sldId="280"/>
            <ac:spMk id="13" creationId="{00000000-0000-0000-0000-000000000000}"/>
          </ac:spMkLst>
        </pc:spChg>
        <pc:grpChg chg="mod">
          <ac:chgData name="PETIT Nathalie" userId="94599152-a13a-4705-a93f-3d51658b0472" providerId="ADAL" clId="{414AABFC-BFA7-4C28-BF6A-6626793347B3}" dt="2025-10-24T14:51:05.499" v="192" actId="1076"/>
          <ac:grpSpMkLst>
            <pc:docMk/>
            <pc:sldMk cId="0" sldId="280"/>
            <ac:grpSpMk id="6" creationId="{00000000-0000-0000-0000-000000000000}"/>
          </ac:grpSpMkLst>
        </pc:grpChg>
        <pc:grpChg chg="del mod">
          <ac:chgData name="PETIT Nathalie" userId="94599152-a13a-4705-a93f-3d51658b0472" providerId="ADAL" clId="{414AABFC-BFA7-4C28-BF6A-6626793347B3}" dt="2025-10-24T14:56:13.357" v="468" actId="478"/>
          <ac:grpSpMkLst>
            <pc:docMk/>
            <pc:sldMk cId="0" sldId="280"/>
            <ac:grpSpMk id="9" creationId="{00000000-0000-0000-0000-000000000000}"/>
          </ac:grpSpMkLst>
        </pc:grpChg>
        <pc:picChg chg="add mod">
          <ac:chgData name="PETIT Nathalie" userId="94599152-a13a-4705-a93f-3d51658b0472" providerId="ADAL" clId="{414AABFC-BFA7-4C28-BF6A-6626793347B3}" dt="2025-10-24T15:16:37.132" v="471" actId="1076"/>
          <ac:picMkLst>
            <pc:docMk/>
            <pc:sldMk cId="0" sldId="280"/>
            <ac:picMk id="15" creationId="{21032B4F-9333-BBA6-E62E-F8EF7E881921}"/>
          </ac:picMkLst>
        </pc:picChg>
        <pc:picChg chg="add mod">
          <ac:chgData name="PETIT Nathalie" userId="94599152-a13a-4705-a93f-3d51658b0472" providerId="ADAL" clId="{414AABFC-BFA7-4C28-BF6A-6626793347B3}" dt="2025-10-24T15:17:08.959" v="473" actId="1076"/>
          <ac:picMkLst>
            <pc:docMk/>
            <pc:sldMk cId="0" sldId="280"/>
            <ac:picMk id="17" creationId="{F4C0253D-D6E3-20AD-D0BF-8E0F601E12B1}"/>
          </ac:picMkLst>
        </pc:picChg>
      </pc:sldChg>
      <pc:sldChg chg="addSp modSp new del mod">
        <pc:chgData name="PETIT Nathalie" userId="94599152-a13a-4705-a93f-3d51658b0472" providerId="ADAL" clId="{414AABFC-BFA7-4C28-BF6A-6626793347B3}" dt="2025-10-24T14:45:55.528" v="166" actId="2696"/>
        <pc:sldMkLst>
          <pc:docMk/>
          <pc:sldMk cId="3417954425" sldId="281"/>
        </pc:sldMkLst>
        <pc:spChg chg="add">
          <ac:chgData name="PETIT Nathalie" userId="94599152-a13a-4705-a93f-3d51658b0472" providerId="ADAL" clId="{414AABFC-BFA7-4C28-BF6A-6626793347B3}" dt="2025-10-24T13:47:11.329" v="130" actId="22"/>
          <ac:spMkLst>
            <pc:docMk/>
            <pc:sldMk cId="3417954425" sldId="281"/>
            <ac:spMk id="3" creationId="{083ECFCE-AC2A-EB88-1366-1F8112F7C2B6}"/>
          </ac:spMkLst>
        </pc:spChg>
        <pc:spChg chg="add mod">
          <ac:chgData name="PETIT Nathalie" userId="94599152-a13a-4705-a93f-3d51658b0472" providerId="ADAL" clId="{414AABFC-BFA7-4C28-BF6A-6626793347B3}" dt="2025-10-24T13:47:34.191" v="144" actId="20577"/>
          <ac:spMkLst>
            <pc:docMk/>
            <pc:sldMk cId="3417954425" sldId="281"/>
            <ac:spMk id="5" creationId="{25BD78A9-9D4C-6860-0EE8-F743632C24F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24.10.2025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‹N°›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899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neil.sourget@ille-et-vilaine.cci.fr" TargetMode="External"/><Relationship Id="rId5" Type="http://schemas.openxmlformats.org/officeDocument/2006/relationships/hyperlink" Target="https://www.ferrandi-paris.com/fr/nos-campus/rennes" TargetMode="External"/><Relationship Id="rId4" Type="http://schemas.openxmlformats.org/officeDocument/2006/relationships/hyperlink" Target="http://www.ferrandi-paris.fr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hyperlink" Target="https://www.tourisme-rennes.com/" TargetMode="Externa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2673" y="-46952"/>
            <a:ext cx="18373346" cy="10380903"/>
            <a:chOff x="0" y="0"/>
            <a:chExt cx="24497794" cy="13841204"/>
          </a:xfrm>
        </p:grpSpPr>
        <p:sp>
          <p:nvSpPr>
            <p:cNvPr id="3" name="Freeform 3" descr="FERRANDI Paris_PPT_SlidesFixes-Version FINAL2.jpg"/>
            <p:cNvSpPr/>
            <p:nvPr/>
          </p:nvSpPr>
          <p:spPr>
            <a:xfrm>
              <a:off x="0" y="0"/>
              <a:ext cx="24497792" cy="13841222"/>
            </a:xfrm>
            <a:custGeom>
              <a:avLst/>
              <a:gdLst/>
              <a:ahLst/>
              <a:cxnLst/>
              <a:rect l="l" t="t" r="r" b="b"/>
              <a:pathLst>
                <a:path w="24497792" h="13841222">
                  <a:moveTo>
                    <a:pt x="0" y="0"/>
                  </a:moveTo>
                  <a:lnTo>
                    <a:pt x="24497792" y="0"/>
                  </a:lnTo>
                  <a:lnTo>
                    <a:pt x="24497792" y="13841222"/>
                  </a:lnTo>
                  <a:lnTo>
                    <a:pt x="0" y="13841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9" r="-39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42673" y="-46953"/>
            <a:ext cx="18373347" cy="10380906"/>
            <a:chOff x="0" y="0"/>
            <a:chExt cx="24497796" cy="13841208"/>
          </a:xfrm>
        </p:grpSpPr>
        <p:sp>
          <p:nvSpPr>
            <p:cNvPr id="5" name="Freeform 5" descr="FERRANDI Paris_PPT_SlidesFixes-Version FINAL.jpg"/>
            <p:cNvSpPr/>
            <p:nvPr/>
          </p:nvSpPr>
          <p:spPr>
            <a:xfrm>
              <a:off x="0" y="0"/>
              <a:ext cx="24497792" cy="13841222"/>
            </a:xfrm>
            <a:custGeom>
              <a:avLst/>
              <a:gdLst/>
              <a:ahLst/>
              <a:cxnLst/>
              <a:rect l="l" t="t" r="r" b="b"/>
              <a:pathLst>
                <a:path w="24497792" h="13841222">
                  <a:moveTo>
                    <a:pt x="0" y="0"/>
                  </a:moveTo>
                  <a:lnTo>
                    <a:pt x="24497792" y="0"/>
                  </a:lnTo>
                  <a:lnTo>
                    <a:pt x="24497792" y="13841222"/>
                  </a:lnTo>
                  <a:lnTo>
                    <a:pt x="0" y="13841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9" r="-40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93212" y="7737969"/>
            <a:ext cx="16501577" cy="871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FERRANDI PARIS – RENNES CAMPUS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2673" y="-46952"/>
            <a:ext cx="18373346" cy="10380903"/>
            <a:chOff x="0" y="0"/>
            <a:chExt cx="24497794" cy="13841204"/>
          </a:xfrm>
        </p:grpSpPr>
        <p:sp>
          <p:nvSpPr>
            <p:cNvPr id="3" name="Freeform 3" descr="FERRANDI Paris_PPT_SlidesFixes-Version FINAL2.jpg"/>
            <p:cNvSpPr/>
            <p:nvPr/>
          </p:nvSpPr>
          <p:spPr>
            <a:xfrm>
              <a:off x="0" y="0"/>
              <a:ext cx="24497792" cy="13841222"/>
            </a:xfrm>
            <a:custGeom>
              <a:avLst/>
              <a:gdLst/>
              <a:ahLst/>
              <a:cxnLst/>
              <a:rect l="l" t="t" r="r" b="b"/>
              <a:pathLst>
                <a:path w="24497792" h="13841222">
                  <a:moveTo>
                    <a:pt x="0" y="0"/>
                  </a:moveTo>
                  <a:lnTo>
                    <a:pt x="24497792" y="0"/>
                  </a:lnTo>
                  <a:lnTo>
                    <a:pt x="24497792" y="13841222"/>
                  </a:lnTo>
                  <a:lnTo>
                    <a:pt x="0" y="13841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9" r="-39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42673" y="-46953"/>
            <a:ext cx="18373347" cy="10380906"/>
            <a:chOff x="0" y="0"/>
            <a:chExt cx="24497796" cy="13841208"/>
          </a:xfrm>
        </p:grpSpPr>
        <p:sp>
          <p:nvSpPr>
            <p:cNvPr id="5" name="Freeform 5" descr="FERRANDI Paris_PPT_SlidesFixes-Version FINAL.jpg"/>
            <p:cNvSpPr/>
            <p:nvPr/>
          </p:nvSpPr>
          <p:spPr>
            <a:xfrm>
              <a:off x="0" y="0"/>
              <a:ext cx="24497792" cy="13841222"/>
            </a:xfrm>
            <a:custGeom>
              <a:avLst/>
              <a:gdLst/>
              <a:ahLst/>
              <a:cxnLst/>
              <a:rect l="l" t="t" r="r" b="b"/>
              <a:pathLst>
                <a:path w="24497792" h="13841222">
                  <a:moveTo>
                    <a:pt x="0" y="0"/>
                  </a:moveTo>
                  <a:lnTo>
                    <a:pt x="24497792" y="0"/>
                  </a:lnTo>
                  <a:lnTo>
                    <a:pt x="24497792" y="13841222"/>
                  </a:lnTo>
                  <a:lnTo>
                    <a:pt x="0" y="13841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9" r="-40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76475" y="6955977"/>
            <a:ext cx="13735050" cy="729752"/>
            <a:chOff x="0" y="0"/>
            <a:chExt cx="18313400" cy="9730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313400" cy="973002"/>
            </a:xfrm>
            <a:custGeom>
              <a:avLst/>
              <a:gdLst/>
              <a:ahLst/>
              <a:cxnLst/>
              <a:rect l="l" t="t" r="r" b="b"/>
              <a:pathLst>
                <a:path w="18313400" h="973002">
                  <a:moveTo>
                    <a:pt x="0" y="0"/>
                  </a:moveTo>
                  <a:lnTo>
                    <a:pt x="18313400" y="0"/>
                  </a:lnTo>
                  <a:lnTo>
                    <a:pt x="18313400" y="973002"/>
                  </a:lnTo>
                  <a:lnTo>
                    <a:pt x="0" y="97300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18313400" cy="92537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4811"/>
                </a:lnSpc>
              </a:pPr>
              <a:r>
                <a:rPr lang="en-US" sz="4455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L’école FERRANDI Paris - Campus de Rennes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6194" y="8131719"/>
            <a:ext cx="18189494" cy="473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 Bachelor Arts Culinaires et Entrepreneuriat option Cuisine ou Pâtisserie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86315" y="8889369"/>
            <a:ext cx="15537726" cy="473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 Bachelor Management Hôtelier et Restauration</a:t>
            </a: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0" y="518"/>
            <a:ext cx="18288000" cy="10285964"/>
            <a:chOff x="0" y="0"/>
            <a:chExt cx="24384000" cy="1371461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384000" cy="13714603"/>
            </a:xfrm>
            <a:custGeom>
              <a:avLst/>
              <a:gdLst/>
              <a:ahLst/>
              <a:cxnLst/>
              <a:rect l="l" t="t" r="r" b="b"/>
              <a:pathLst>
                <a:path w="24384000" h="13714603">
                  <a:moveTo>
                    <a:pt x="0" y="0"/>
                  </a:moveTo>
                  <a:lnTo>
                    <a:pt x="24384000" y="0"/>
                  </a:lnTo>
                  <a:lnTo>
                    <a:pt x="24384000" y="13714603"/>
                  </a:lnTo>
                  <a:lnTo>
                    <a:pt x="0" y="13714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6" r="-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0" y="518"/>
            <a:ext cx="18288000" cy="10285964"/>
            <a:chOff x="0" y="0"/>
            <a:chExt cx="24384000" cy="1371461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4384000" cy="13714603"/>
            </a:xfrm>
            <a:custGeom>
              <a:avLst/>
              <a:gdLst/>
              <a:ahLst/>
              <a:cxnLst/>
              <a:rect l="l" t="t" r="r" b="b"/>
              <a:pathLst>
                <a:path w="24384000" h="13714603">
                  <a:moveTo>
                    <a:pt x="0" y="0"/>
                  </a:moveTo>
                  <a:lnTo>
                    <a:pt x="24384000" y="0"/>
                  </a:lnTo>
                  <a:lnTo>
                    <a:pt x="24384000" y="13714603"/>
                  </a:lnTo>
                  <a:lnTo>
                    <a:pt x="0" y="13714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6" r="-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2673" y="-46952"/>
            <a:ext cx="18373346" cy="10380903"/>
            <a:chOff x="0" y="0"/>
            <a:chExt cx="24497794" cy="13841204"/>
          </a:xfrm>
        </p:grpSpPr>
        <p:sp>
          <p:nvSpPr>
            <p:cNvPr id="3" name="Freeform 3" descr="FERRANDI Paris_PPT_SlidesFixes-Version FINAL2.jpg"/>
            <p:cNvSpPr/>
            <p:nvPr/>
          </p:nvSpPr>
          <p:spPr>
            <a:xfrm>
              <a:off x="0" y="0"/>
              <a:ext cx="24497792" cy="13841222"/>
            </a:xfrm>
            <a:custGeom>
              <a:avLst/>
              <a:gdLst/>
              <a:ahLst/>
              <a:cxnLst/>
              <a:rect l="l" t="t" r="r" b="b"/>
              <a:pathLst>
                <a:path w="24497792" h="13841222">
                  <a:moveTo>
                    <a:pt x="0" y="0"/>
                  </a:moveTo>
                  <a:lnTo>
                    <a:pt x="24497792" y="0"/>
                  </a:lnTo>
                  <a:lnTo>
                    <a:pt x="24497792" y="13841222"/>
                  </a:lnTo>
                  <a:lnTo>
                    <a:pt x="0" y="13841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9" r="-39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42673" y="-46953"/>
            <a:ext cx="18373347" cy="10380906"/>
            <a:chOff x="0" y="0"/>
            <a:chExt cx="24497796" cy="13841208"/>
          </a:xfrm>
        </p:grpSpPr>
        <p:sp>
          <p:nvSpPr>
            <p:cNvPr id="5" name="Freeform 5" descr="FERRANDI Paris_PPT_SlidesFixes-Version FINAL.jpg"/>
            <p:cNvSpPr/>
            <p:nvPr/>
          </p:nvSpPr>
          <p:spPr>
            <a:xfrm>
              <a:off x="0" y="0"/>
              <a:ext cx="24497792" cy="13841222"/>
            </a:xfrm>
            <a:custGeom>
              <a:avLst/>
              <a:gdLst/>
              <a:ahLst/>
              <a:cxnLst/>
              <a:rect l="l" t="t" r="r" b="b"/>
              <a:pathLst>
                <a:path w="24497792" h="13841222">
                  <a:moveTo>
                    <a:pt x="0" y="0"/>
                  </a:moveTo>
                  <a:lnTo>
                    <a:pt x="24497792" y="0"/>
                  </a:lnTo>
                  <a:lnTo>
                    <a:pt x="24497792" y="13841222"/>
                  </a:lnTo>
                  <a:lnTo>
                    <a:pt x="0" y="13841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9" r="-40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76475" y="6955977"/>
            <a:ext cx="13735050" cy="729752"/>
            <a:chOff x="0" y="0"/>
            <a:chExt cx="18313400" cy="9730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313400" cy="973002"/>
            </a:xfrm>
            <a:custGeom>
              <a:avLst/>
              <a:gdLst/>
              <a:ahLst/>
              <a:cxnLst/>
              <a:rect l="l" t="t" r="r" b="b"/>
              <a:pathLst>
                <a:path w="18313400" h="973002">
                  <a:moveTo>
                    <a:pt x="0" y="0"/>
                  </a:moveTo>
                  <a:lnTo>
                    <a:pt x="18313400" y="0"/>
                  </a:lnTo>
                  <a:lnTo>
                    <a:pt x="18313400" y="973002"/>
                  </a:lnTo>
                  <a:lnTo>
                    <a:pt x="0" y="97300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18313400" cy="92537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4811"/>
                </a:lnSpc>
              </a:pPr>
              <a:r>
                <a:rPr lang="en-US" sz="4455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L’école FERRANDI Paris - Campus de Rennes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6194" y="8131719"/>
            <a:ext cx="18189494" cy="473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 Bachelor Arts Culinaires et Entrepreneuriat option Cuisine ou Pâtisserie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86315" y="8889369"/>
            <a:ext cx="15537726" cy="473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 Bachelor Management Hôtelier et Restauration</a:t>
            </a: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0" y="518"/>
            <a:ext cx="18288000" cy="10285964"/>
            <a:chOff x="0" y="0"/>
            <a:chExt cx="24384000" cy="1371461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384000" cy="13714603"/>
            </a:xfrm>
            <a:custGeom>
              <a:avLst/>
              <a:gdLst/>
              <a:ahLst/>
              <a:cxnLst/>
              <a:rect l="l" t="t" r="r" b="b"/>
              <a:pathLst>
                <a:path w="24384000" h="13714603">
                  <a:moveTo>
                    <a:pt x="0" y="0"/>
                  </a:moveTo>
                  <a:lnTo>
                    <a:pt x="24384000" y="0"/>
                  </a:lnTo>
                  <a:lnTo>
                    <a:pt x="24384000" y="13714603"/>
                  </a:lnTo>
                  <a:lnTo>
                    <a:pt x="0" y="13714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6" r="-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0" y="518"/>
            <a:ext cx="18288000" cy="10285964"/>
            <a:chOff x="0" y="0"/>
            <a:chExt cx="24384000" cy="1371461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4384000" cy="13714603"/>
            </a:xfrm>
            <a:custGeom>
              <a:avLst/>
              <a:gdLst/>
              <a:ahLst/>
              <a:cxnLst/>
              <a:rect l="l" t="t" r="r" b="b"/>
              <a:pathLst>
                <a:path w="24384000" h="13714603">
                  <a:moveTo>
                    <a:pt x="0" y="0"/>
                  </a:moveTo>
                  <a:lnTo>
                    <a:pt x="24384000" y="0"/>
                  </a:lnTo>
                  <a:lnTo>
                    <a:pt x="24384000" y="13714603"/>
                  </a:lnTo>
                  <a:lnTo>
                    <a:pt x="0" y="13714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6" r="-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2673" y="-46952"/>
            <a:ext cx="18373346" cy="10380903"/>
            <a:chOff x="0" y="0"/>
            <a:chExt cx="24497794" cy="13841204"/>
          </a:xfrm>
        </p:grpSpPr>
        <p:sp>
          <p:nvSpPr>
            <p:cNvPr id="3" name="Freeform 3" descr="FERRANDI Paris_PPT_SlidesFixes-Version FINAL2.jpg"/>
            <p:cNvSpPr/>
            <p:nvPr/>
          </p:nvSpPr>
          <p:spPr>
            <a:xfrm>
              <a:off x="0" y="0"/>
              <a:ext cx="24497792" cy="13841222"/>
            </a:xfrm>
            <a:custGeom>
              <a:avLst/>
              <a:gdLst/>
              <a:ahLst/>
              <a:cxnLst/>
              <a:rect l="l" t="t" r="r" b="b"/>
              <a:pathLst>
                <a:path w="24497792" h="13841222">
                  <a:moveTo>
                    <a:pt x="0" y="0"/>
                  </a:moveTo>
                  <a:lnTo>
                    <a:pt x="24497792" y="0"/>
                  </a:lnTo>
                  <a:lnTo>
                    <a:pt x="24497792" y="13841222"/>
                  </a:lnTo>
                  <a:lnTo>
                    <a:pt x="0" y="13841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9" r="-39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42673" y="-46953"/>
            <a:ext cx="18373347" cy="10380906"/>
            <a:chOff x="0" y="0"/>
            <a:chExt cx="24497796" cy="13841208"/>
          </a:xfrm>
        </p:grpSpPr>
        <p:sp>
          <p:nvSpPr>
            <p:cNvPr id="5" name="Freeform 5" descr="FERRANDI Paris_PPT_SlidesFixes-Version FINAL.jpg"/>
            <p:cNvSpPr/>
            <p:nvPr/>
          </p:nvSpPr>
          <p:spPr>
            <a:xfrm>
              <a:off x="0" y="0"/>
              <a:ext cx="24497792" cy="13841222"/>
            </a:xfrm>
            <a:custGeom>
              <a:avLst/>
              <a:gdLst/>
              <a:ahLst/>
              <a:cxnLst/>
              <a:rect l="l" t="t" r="r" b="b"/>
              <a:pathLst>
                <a:path w="24497792" h="13841222">
                  <a:moveTo>
                    <a:pt x="0" y="0"/>
                  </a:moveTo>
                  <a:lnTo>
                    <a:pt x="24497792" y="0"/>
                  </a:lnTo>
                  <a:lnTo>
                    <a:pt x="24497792" y="13841222"/>
                  </a:lnTo>
                  <a:lnTo>
                    <a:pt x="0" y="13841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9" r="-40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76475" y="6955977"/>
            <a:ext cx="13735050" cy="729752"/>
            <a:chOff x="0" y="0"/>
            <a:chExt cx="18313400" cy="9730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313400" cy="973002"/>
            </a:xfrm>
            <a:custGeom>
              <a:avLst/>
              <a:gdLst/>
              <a:ahLst/>
              <a:cxnLst/>
              <a:rect l="l" t="t" r="r" b="b"/>
              <a:pathLst>
                <a:path w="18313400" h="973002">
                  <a:moveTo>
                    <a:pt x="0" y="0"/>
                  </a:moveTo>
                  <a:lnTo>
                    <a:pt x="18313400" y="0"/>
                  </a:lnTo>
                  <a:lnTo>
                    <a:pt x="18313400" y="973002"/>
                  </a:lnTo>
                  <a:lnTo>
                    <a:pt x="0" y="97300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18313400" cy="92537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4811"/>
                </a:lnSpc>
              </a:pPr>
              <a:r>
                <a:rPr lang="en-US" sz="4455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L’école FERRANDI Paris - Campus de Rennes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6194" y="8131719"/>
            <a:ext cx="18189494" cy="473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 Bachelor Arts Culinaires et Entrepreneuriat option Cuisine ou Pâtisserie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86315" y="8889369"/>
            <a:ext cx="15537726" cy="473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 Bachelor Management Hôtelier et Restauration</a:t>
            </a: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0" y="518"/>
            <a:ext cx="18288000" cy="10285964"/>
            <a:chOff x="0" y="0"/>
            <a:chExt cx="24384000" cy="1371461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384000" cy="13714603"/>
            </a:xfrm>
            <a:custGeom>
              <a:avLst/>
              <a:gdLst/>
              <a:ahLst/>
              <a:cxnLst/>
              <a:rect l="l" t="t" r="r" b="b"/>
              <a:pathLst>
                <a:path w="24384000" h="13714603">
                  <a:moveTo>
                    <a:pt x="0" y="0"/>
                  </a:moveTo>
                  <a:lnTo>
                    <a:pt x="24384000" y="0"/>
                  </a:lnTo>
                  <a:lnTo>
                    <a:pt x="24384000" y="13714603"/>
                  </a:lnTo>
                  <a:lnTo>
                    <a:pt x="0" y="13714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6" r="-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0" y="518"/>
            <a:ext cx="18288000" cy="10285964"/>
            <a:chOff x="0" y="0"/>
            <a:chExt cx="24384000" cy="1371461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4384000" cy="13714603"/>
            </a:xfrm>
            <a:custGeom>
              <a:avLst/>
              <a:gdLst/>
              <a:ahLst/>
              <a:cxnLst/>
              <a:rect l="l" t="t" r="r" b="b"/>
              <a:pathLst>
                <a:path w="24384000" h="13714603">
                  <a:moveTo>
                    <a:pt x="0" y="0"/>
                  </a:moveTo>
                  <a:lnTo>
                    <a:pt x="24384000" y="0"/>
                  </a:lnTo>
                  <a:lnTo>
                    <a:pt x="24384000" y="13714603"/>
                  </a:lnTo>
                  <a:lnTo>
                    <a:pt x="0" y="13714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6" r="-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2673" y="-46952"/>
            <a:ext cx="18373346" cy="10380903"/>
            <a:chOff x="0" y="0"/>
            <a:chExt cx="24497794" cy="13841204"/>
          </a:xfrm>
        </p:grpSpPr>
        <p:sp>
          <p:nvSpPr>
            <p:cNvPr id="3" name="Freeform 3" descr="FERRANDI Paris_PPT_SlidesFixes-Version FINAL2.jpg"/>
            <p:cNvSpPr/>
            <p:nvPr/>
          </p:nvSpPr>
          <p:spPr>
            <a:xfrm>
              <a:off x="0" y="0"/>
              <a:ext cx="24497792" cy="13841222"/>
            </a:xfrm>
            <a:custGeom>
              <a:avLst/>
              <a:gdLst/>
              <a:ahLst/>
              <a:cxnLst/>
              <a:rect l="l" t="t" r="r" b="b"/>
              <a:pathLst>
                <a:path w="24497792" h="13841222">
                  <a:moveTo>
                    <a:pt x="0" y="0"/>
                  </a:moveTo>
                  <a:lnTo>
                    <a:pt x="24497792" y="0"/>
                  </a:lnTo>
                  <a:lnTo>
                    <a:pt x="24497792" y="13841222"/>
                  </a:lnTo>
                  <a:lnTo>
                    <a:pt x="0" y="13841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9" r="-39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42673" y="-46953"/>
            <a:ext cx="18373347" cy="10380906"/>
            <a:chOff x="0" y="0"/>
            <a:chExt cx="24497796" cy="13841208"/>
          </a:xfrm>
        </p:grpSpPr>
        <p:sp>
          <p:nvSpPr>
            <p:cNvPr id="5" name="Freeform 5" descr="FERRANDI Paris_PPT_SlidesFixes-Version FINAL.jpg"/>
            <p:cNvSpPr/>
            <p:nvPr/>
          </p:nvSpPr>
          <p:spPr>
            <a:xfrm>
              <a:off x="0" y="0"/>
              <a:ext cx="24497792" cy="13841222"/>
            </a:xfrm>
            <a:custGeom>
              <a:avLst/>
              <a:gdLst/>
              <a:ahLst/>
              <a:cxnLst/>
              <a:rect l="l" t="t" r="r" b="b"/>
              <a:pathLst>
                <a:path w="24497792" h="13841222">
                  <a:moveTo>
                    <a:pt x="0" y="0"/>
                  </a:moveTo>
                  <a:lnTo>
                    <a:pt x="24497792" y="0"/>
                  </a:lnTo>
                  <a:lnTo>
                    <a:pt x="24497792" y="13841222"/>
                  </a:lnTo>
                  <a:lnTo>
                    <a:pt x="0" y="13841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9" r="-40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76475" y="6955977"/>
            <a:ext cx="13735050" cy="729752"/>
            <a:chOff x="0" y="0"/>
            <a:chExt cx="18313400" cy="9730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313400" cy="973002"/>
            </a:xfrm>
            <a:custGeom>
              <a:avLst/>
              <a:gdLst/>
              <a:ahLst/>
              <a:cxnLst/>
              <a:rect l="l" t="t" r="r" b="b"/>
              <a:pathLst>
                <a:path w="18313400" h="973002">
                  <a:moveTo>
                    <a:pt x="0" y="0"/>
                  </a:moveTo>
                  <a:lnTo>
                    <a:pt x="18313400" y="0"/>
                  </a:lnTo>
                  <a:lnTo>
                    <a:pt x="18313400" y="973002"/>
                  </a:lnTo>
                  <a:lnTo>
                    <a:pt x="0" y="97300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18313400" cy="92537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4811"/>
                </a:lnSpc>
              </a:pPr>
              <a:r>
                <a:rPr lang="en-US" sz="4455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L’école FERRANDI Paris - Campus de Rennes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6194" y="8131719"/>
            <a:ext cx="18189494" cy="473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 Bachelor Arts Culinaires et Entrepreneuriat option Cuisine ou Pâtisserie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86315" y="8889369"/>
            <a:ext cx="15537726" cy="473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 Bachelor Management Hôtelier et Restauration</a:t>
            </a: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0" y="518"/>
            <a:ext cx="18288000" cy="10285964"/>
            <a:chOff x="0" y="0"/>
            <a:chExt cx="24384000" cy="1371461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384000" cy="13714603"/>
            </a:xfrm>
            <a:custGeom>
              <a:avLst/>
              <a:gdLst/>
              <a:ahLst/>
              <a:cxnLst/>
              <a:rect l="l" t="t" r="r" b="b"/>
              <a:pathLst>
                <a:path w="24384000" h="13714603">
                  <a:moveTo>
                    <a:pt x="0" y="0"/>
                  </a:moveTo>
                  <a:lnTo>
                    <a:pt x="24384000" y="0"/>
                  </a:lnTo>
                  <a:lnTo>
                    <a:pt x="24384000" y="13714603"/>
                  </a:lnTo>
                  <a:lnTo>
                    <a:pt x="0" y="13714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6" r="-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0" y="518"/>
            <a:ext cx="18288000" cy="10285964"/>
            <a:chOff x="0" y="0"/>
            <a:chExt cx="24384000" cy="1371461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4384000" cy="13714603"/>
            </a:xfrm>
            <a:custGeom>
              <a:avLst/>
              <a:gdLst/>
              <a:ahLst/>
              <a:cxnLst/>
              <a:rect l="l" t="t" r="r" b="b"/>
              <a:pathLst>
                <a:path w="24384000" h="13714603">
                  <a:moveTo>
                    <a:pt x="0" y="0"/>
                  </a:moveTo>
                  <a:lnTo>
                    <a:pt x="24384000" y="0"/>
                  </a:lnTo>
                  <a:lnTo>
                    <a:pt x="24384000" y="13714603"/>
                  </a:lnTo>
                  <a:lnTo>
                    <a:pt x="0" y="13714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6" r="-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0" y="518"/>
            <a:ext cx="18288000" cy="10285964"/>
            <a:chOff x="0" y="0"/>
            <a:chExt cx="24384000" cy="1371461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4384000" cy="13714603"/>
            </a:xfrm>
            <a:custGeom>
              <a:avLst/>
              <a:gdLst/>
              <a:ahLst/>
              <a:cxnLst/>
              <a:rect l="l" t="t" r="r" b="b"/>
              <a:pathLst>
                <a:path w="24384000" h="13714603">
                  <a:moveTo>
                    <a:pt x="0" y="0"/>
                  </a:moveTo>
                  <a:lnTo>
                    <a:pt x="24384000" y="0"/>
                  </a:lnTo>
                  <a:lnTo>
                    <a:pt x="24384000" y="13714603"/>
                  </a:lnTo>
                  <a:lnTo>
                    <a:pt x="0" y="13714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6" r="-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733270" y="9467850"/>
            <a:ext cx="2297430" cy="628650"/>
            <a:chOff x="0" y="0"/>
            <a:chExt cx="3063240" cy="838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63240" cy="838200"/>
            </a:xfrm>
            <a:custGeom>
              <a:avLst/>
              <a:gdLst/>
              <a:ahLst/>
              <a:cxnLst/>
              <a:rect l="l" t="t" r="r" b="b"/>
              <a:pathLst>
                <a:path w="3063240" h="838200">
                  <a:moveTo>
                    <a:pt x="0" y="0"/>
                  </a:moveTo>
                  <a:lnTo>
                    <a:pt x="3063240" y="0"/>
                  </a:lnTo>
                  <a:lnTo>
                    <a:pt x="3063240" y="838200"/>
                  </a:lnTo>
                  <a:lnTo>
                    <a:pt x="0" y="838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691" t="-55365" r="-15423" b="-50515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07672" y="217353"/>
            <a:ext cx="4103990" cy="1613254"/>
            <a:chOff x="0" y="0"/>
            <a:chExt cx="5471986" cy="21510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72049" cy="2150999"/>
            </a:xfrm>
            <a:custGeom>
              <a:avLst/>
              <a:gdLst/>
              <a:ahLst/>
              <a:cxnLst/>
              <a:rect l="l" t="t" r="r" b="b"/>
              <a:pathLst>
                <a:path w="5472049" h="2150999">
                  <a:moveTo>
                    <a:pt x="0" y="0"/>
                  </a:moveTo>
                  <a:lnTo>
                    <a:pt x="5472049" y="0"/>
                  </a:lnTo>
                  <a:lnTo>
                    <a:pt x="5472049" y="2150999"/>
                  </a:lnTo>
                  <a:lnTo>
                    <a:pt x="0" y="2150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" r="-8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993291" y="1"/>
            <a:ext cx="14294708" cy="1655805"/>
            <a:chOff x="0" y="0"/>
            <a:chExt cx="19059610" cy="22077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059610" cy="2207740"/>
            </a:xfrm>
            <a:custGeom>
              <a:avLst/>
              <a:gdLst/>
              <a:ahLst/>
              <a:cxnLst/>
              <a:rect l="l" t="t" r="r" b="b"/>
              <a:pathLst>
                <a:path w="19059610" h="2207740">
                  <a:moveTo>
                    <a:pt x="0" y="0"/>
                  </a:moveTo>
                  <a:lnTo>
                    <a:pt x="19059610" y="0"/>
                  </a:lnTo>
                  <a:lnTo>
                    <a:pt x="19059610" y="2207740"/>
                  </a:lnTo>
                  <a:lnTo>
                    <a:pt x="0" y="220774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6200"/>
              <a:ext cx="19059610" cy="21315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480"/>
                </a:lnSpc>
              </a:pPr>
              <a:r>
                <a:rPr lang="en-US" sz="6000" b="1">
                  <a:solidFill>
                    <a:srgbClr val="E6007E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Student Life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63316" y="3275307"/>
            <a:ext cx="6273340" cy="3774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Co-working spaces</a:t>
            </a: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Cafeteria</a:t>
            </a: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Student associations </a:t>
            </a: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Events </a:t>
            </a: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Student housing assistance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1318276" y="1655807"/>
            <a:ext cx="5597848" cy="7463799"/>
            <a:chOff x="0" y="0"/>
            <a:chExt cx="7463798" cy="995173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463790" cy="9951720"/>
            </a:xfrm>
            <a:custGeom>
              <a:avLst/>
              <a:gdLst/>
              <a:ahLst/>
              <a:cxnLst/>
              <a:rect l="l" t="t" r="r" b="b"/>
              <a:pathLst>
                <a:path w="7463790" h="9951720">
                  <a:moveTo>
                    <a:pt x="0" y="0"/>
                  </a:moveTo>
                  <a:lnTo>
                    <a:pt x="7463790" y="0"/>
                  </a:lnTo>
                  <a:lnTo>
                    <a:pt x="7463790" y="9951720"/>
                  </a:lnTo>
                  <a:lnTo>
                    <a:pt x="0" y="9951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7" r="-27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8115051" y="1495454"/>
            <a:ext cx="2526249" cy="2594835"/>
            <a:chOff x="0" y="0"/>
            <a:chExt cx="3368332" cy="345978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68294" cy="3459734"/>
            </a:xfrm>
            <a:custGeom>
              <a:avLst/>
              <a:gdLst/>
              <a:ahLst/>
              <a:cxnLst/>
              <a:rect l="l" t="t" r="r" b="b"/>
              <a:pathLst>
                <a:path w="3368294" h="3459734">
                  <a:moveTo>
                    <a:pt x="0" y="0"/>
                  </a:moveTo>
                  <a:lnTo>
                    <a:pt x="3368294" y="0"/>
                  </a:lnTo>
                  <a:lnTo>
                    <a:pt x="3368294" y="3459734"/>
                  </a:lnTo>
                  <a:lnTo>
                    <a:pt x="0" y="34597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" b="-1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733270" y="9467850"/>
            <a:ext cx="2297430" cy="628650"/>
            <a:chOff x="0" y="0"/>
            <a:chExt cx="3063240" cy="838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63240" cy="838200"/>
            </a:xfrm>
            <a:custGeom>
              <a:avLst/>
              <a:gdLst/>
              <a:ahLst/>
              <a:cxnLst/>
              <a:rect l="l" t="t" r="r" b="b"/>
              <a:pathLst>
                <a:path w="3063240" h="838200">
                  <a:moveTo>
                    <a:pt x="0" y="0"/>
                  </a:moveTo>
                  <a:lnTo>
                    <a:pt x="3063240" y="0"/>
                  </a:lnTo>
                  <a:lnTo>
                    <a:pt x="3063240" y="838200"/>
                  </a:lnTo>
                  <a:lnTo>
                    <a:pt x="0" y="838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691" t="-55365" r="-15423" b="-50515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07672" y="217353"/>
            <a:ext cx="4103990" cy="1613254"/>
            <a:chOff x="0" y="0"/>
            <a:chExt cx="5471986" cy="21510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72049" cy="2150999"/>
            </a:xfrm>
            <a:custGeom>
              <a:avLst/>
              <a:gdLst/>
              <a:ahLst/>
              <a:cxnLst/>
              <a:rect l="l" t="t" r="r" b="b"/>
              <a:pathLst>
                <a:path w="5472049" h="2150999">
                  <a:moveTo>
                    <a:pt x="0" y="0"/>
                  </a:moveTo>
                  <a:lnTo>
                    <a:pt x="5472049" y="0"/>
                  </a:lnTo>
                  <a:lnTo>
                    <a:pt x="5472049" y="2150999"/>
                  </a:lnTo>
                  <a:lnTo>
                    <a:pt x="0" y="2150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" r="-8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993291" y="1"/>
            <a:ext cx="14294708" cy="1655805"/>
            <a:chOff x="0" y="0"/>
            <a:chExt cx="19059610" cy="22077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059610" cy="2207740"/>
            </a:xfrm>
            <a:custGeom>
              <a:avLst/>
              <a:gdLst/>
              <a:ahLst/>
              <a:cxnLst/>
              <a:rect l="l" t="t" r="r" b="b"/>
              <a:pathLst>
                <a:path w="19059610" h="2207740">
                  <a:moveTo>
                    <a:pt x="0" y="0"/>
                  </a:moveTo>
                  <a:lnTo>
                    <a:pt x="19059610" y="0"/>
                  </a:lnTo>
                  <a:lnTo>
                    <a:pt x="19059610" y="2207740"/>
                  </a:lnTo>
                  <a:lnTo>
                    <a:pt x="0" y="220774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6200"/>
              <a:ext cx="19059610" cy="21315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480"/>
                </a:lnSpc>
              </a:pPr>
              <a:r>
                <a:rPr lang="en-US" sz="6000" b="1">
                  <a:solidFill>
                    <a:srgbClr val="E6007E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Exclusive Partnership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82919" y="7850065"/>
            <a:ext cx="11883525" cy="641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8"/>
              </a:lnSpc>
            </a:pPr>
            <a:r>
              <a:rPr lang="en-US" sz="36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 educational partnership with the five-star Le Balthazar Hotel and Spa.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2457884" y="1832295"/>
            <a:ext cx="5412105" cy="7216140"/>
            <a:chOff x="0" y="0"/>
            <a:chExt cx="7216140" cy="96215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16140" cy="9621520"/>
            </a:xfrm>
            <a:custGeom>
              <a:avLst/>
              <a:gdLst/>
              <a:ahLst/>
              <a:cxnLst/>
              <a:rect l="l" t="t" r="r" b="b"/>
              <a:pathLst>
                <a:path w="7216140" h="9621520">
                  <a:moveTo>
                    <a:pt x="0" y="0"/>
                  </a:moveTo>
                  <a:lnTo>
                    <a:pt x="7216140" y="0"/>
                  </a:lnTo>
                  <a:lnTo>
                    <a:pt x="7216140" y="9621520"/>
                  </a:lnTo>
                  <a:lnTo>
                    <a:pt x="0" y="962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5032845" y="1832295"/>
            <a:ext cx="6923723" cy="5192484"/>
            <a:chOff x="0" y="0"/>
            <a:chExt cx="9231630" cy="692331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231630" cy="6923278"/>
            </a:xfrm>
            <a:custGeom>
              <a:avLst/>
              <a:gdLst/>
              <a:ahLst/>
              <a:cxnLst/>
              <a:rect l="l" t="t" r="r" b="b"/>
              <a:pathLst>
                <a:path w="9231630" h="6923278">
                  <a:moveTo>
                    <a:pt x="0" y="0"/>
                  </a:moveTo>
                  <a:lnTo>
                    <a:pt x="9231630" y="0"/>
                  </a:lnTo>
                  <a:lnTo>
                    <a:pt x="9231630" y="6923278"/>
                  </a:lnTo>
                  <a:lnTo>
                    <a:pt x="0" y="6923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2" r="-12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752220" y="1832295"/>
            <a:ext cx="3779308" cy="3500235"/>
            <a:chOff x="0" y="0"/>
            <a:chExt cx="5039078" cy="466698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039106" cy="4666996"/>
            </a:xfrm>
            <a:custGeom>
              <a:avLst/>
              <a:gdLst/>
              <a:ahLst/>
              <a:cxnLst/>
              <a:rect l="l" t="t" r="r" b="b"/>
              <a:pathLst>
                <a:path w="5039106" h="4666996">
                  <a:moveTo>
                    <a:pt x="0" y="0"/>
                  </a:moveTo>
                  <a:lnTo>
                    <a:pt x="5039106" y="0"/>
                  </a:lnTo>
                  <a:lnTo>
                    <a:pt x="5039106" y="4666996"/>
                  </a:lnTo>
                  <a:lnTo>
                    <a:pt x="0" y="46669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2" r="-21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733270" y="9467850"/>
            <a:ext cx="2297430" cy="628650"/>
            <a:chOff x="0" y="0"/>
            <a:chExt cx="3063240" cy="838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63240" cy="838200"/>
            </a:xfrm>
            <a:custGeom>
              <a:avLst/>
              <a:gdLst/>
              <a:ahLst/>
              <a:cxnLst/>
              <a:rect l="l" t="t" r="r" b="b"/>
              <a:pathLst>
                <a:path w="3063240" h="838200">
                  <a:moveTo>
                    <a:pt x="0" y="0"/>
                  </a:moveTo>
                  <a:lnTo>
                    <a:pt x="3063240" y="0"/>
                  </a:lnTo>
                  <a:lnTo>
                    <a:pt x="3063240" y="838200"/>
                  </a:lnTo>
                  <a:lnTo>
                    <a:pt x="0" y="838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691" t="-55365" r="-15423" b="-50515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07672" y="217353"/>
            <a:ext cx="4103990" cy="1613254"/>
            <a:chOff x="0" y="0"/>
            <a:chExt cx="5471986" cy="21510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72049" cy="2150999"/>
            </a:xfrm>
            <a:custGeom>
              <a:avLst/>
              <a:gdLst/>
              <a:ahLst/>
              <a:cxnLst/>
              <a:rect l="l" t="t" r="r" b="b"/>
              <a:pathLst>
                <a:path w="5472049" h="2150999">
                  <a:moveTo>
                    <a:pt x="0" y="0"/>
                  </a:moveTo>
                  <a:lnTo>
                    <a:pt x="5472049" y="0"/>
                  </a:lnTo>
                  <a:lnTo>
                    <a:pt x="5472049" y="2150999"/>
                  </a:lnTo>
                  <a:lnTo>
                    <a:pt x="0" y="2150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" r="-8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993291" y="1"/>
            <a:ext cx="14294708" cy="1655805"/>
            <a:chOff x="0" y="0"/>
            <a:chExt cx="19059610" cy="22077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059610" cy="2207740"/>
            </a:xfrm>
            <a:custGeom>
              <a:avLst/>
              <a:gdLst/>
              <a:ahLst/>
              <a:cxnLst/>
              <a:rect l="l" t="t" r="r" b="b"/>
              <a:pathLst>
                <a:path w="19059610" h="2207740">
                  <a:moveTo>
                    <a:pt x="0" y="0"/>
                  </a:moveTo>
                  <a:lnTo>
                    <a:pt x="19059610" y="0"/>
                  </a:lnTo>
                  <a:lnTo>
                    <a:pt x="19059610" y="2207740"/>
                  </a:lnTo>
                  <a:lnTo>
                    <a:pt x="0" y="220774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6200"/>
              <a:ext cx="19059610" cy="21315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480"/>
                </a:lnSpc>
              </a:pPr>
              <a:r>
                <a:rPr lang="en-US" sz="6000" b="1">
                  <a:solidFill>
                    <a:srgbClr val="E6007E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A prestigious mentor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26172" y="8918565"/>
            <a:ext cx="3476949" cy="486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8"/>
              </a:lnSpc>
            </a:pPr>
            <a:r>
              <a:rPr lang="en-US" sz="3600" b="1">
                <a:solidFill>
                  <a:srgbClr val="000000"/>
                </a:solidFill>
                <a:latin typeface="Source Serif Pro Bold"/>
                <a:ea typeface="Source Serif Pro Bold"/>
                <a:cs typeface="Source Serif Pro Bold"/>
                <a:sym typeface="Source Serif Pro Bold"/>
              </a:rPr>
              <a:t>Olivier Roellinger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60704" y="1881858"/>
            <a:ext cx="4407886" cy="6740911"/>
            <a:chOff x="0" y="0"/>
            <a:chExt cx="5877182" cy="898788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877179" cy="8987917"/>
            </a:xfrm>
            <a:custGeom>
              <a:avLst/>
              <a:gdLst/>
              <a:ahLst/>
              <a:cxnLst/>
              <a:rect l="l" t="t" r="r" b="b"/>
              <a:pathLst>
                <a:path w="5877179" h="8987917">
                  <a:moveTo>
                    <a:pt x="0" y="0"/>
                  </a:moveTo>
                  <a:lnTo>
                    <a:pt x="5877179" y="0"/>
                  </a:lnTo>
                  <a:lnTo>
                    <a:pt x="5877179" y="8987917"/>
                  </a:lnTo>
                  <a:lnTo>
                    <a:pt x="0" y="8987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538234" y="1887990"/>
            <a:ext cx="12345506" cy="1718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He is a </a:t>
            </a:r>
            <a:r>
              <a:rPr lang="en-US" sz="3600" b="1">
                <a:solidFill>
                  <a:srgbClr val="0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two-star Michelin chef </a:t>
            </a:r>
            <a:r>
              <a:rPr lang="en-US" sz="36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and the owner of </a:t>
            </a:r>
            <a:r>
              <a:rPr lang="en-US" sz="3600" b="1">
                <a:solidFill>
                  <a:srgbClr val="0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Les Maisons de Bricourt</a:t>
            </a:r>
            <a:r>
              <a:rPr lang="en-US" sz="36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He actively engages with students through multiple talks throughout the year.</a:t>
            </a:r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5611356" y="3962493"/>
            <a:ext cx="5966547" cy="3975212"/>
            <a:chOff x="0" y="0"/>
            <a:chExt cx="7955396" cy="53002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955407" cy="5300345"/>
            </a:xfrm>
            <a:custGeom>
              <a:avLst/>
              <a:gdLst/>
              <a:ahLst/>
              <a:cxnLst/>
              <a:rect l="l" t="t" r="r" b="b"/>
              <a:pathLst>
                <a:path w="7955407" h="5300345">
                  <a:moveTo>
                    <a:pt x="0" y="0"/>
                  </a:moveTo>
                  <a:lnTo>
                    <a:pt x="7955407" y="0"/>
                  </a:lnTo>
                  <a:lnTo>
                    <a:pt x="7955407" y="5300345"/>
                  </a:lnTo>
                  <a:lnTo>
                    <a:pt x="0" y="53003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1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2008634" y="3962493"/>
            <a:ext cx="5996129" cy="3975212"/>
            <a:chOff x="0" y="0"/>
            <a:chExt cx="7994838" cy="530028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994777" cy="5300345"/>
            </a:xfrm>
            <a:custGeom>
              <a:avLst/>
              <a:gdLst/>
              <a:ahLst/>
              <a:cxnLst/>
              <a:rect l="l" t="t" r="r" b="b"/>
              <a:pathLst>
                <a:path w="7994777" h="5300345">
                  <a:moveTo>
                    <a:pt x="0" y="0"/>
                  </a:moveTo>
                  <a:lnTo>
                    <a:pt x="7994777" y="0"/>
                  </a:lnTo>
                  <a:lnTo>
                    <a:pt x="7994777" y="5300345"/>
                  </a:lnTo>
                  <a:lnTo>
                    <a:pt x="0" y="53003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1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2673" y="-46952"/>
            <a:ext cx="18373346" cy="10380903"/>
            <a:chOff x="0" y="0"/>
            <a:chExt cx="24497794" cy="13841204"/>
          </a:xfrm>
        </p:grpSpPr>
        <p:sp>
          <p:nvSpPr>
            <p:cNvPr id="3" name="Freeform 3" descr="FERRANDI Paris_PPT_SlidesFixes-Version FINAL2.jpg"/>
            <p:cNvSpPr/>
            <p:nvPr/>
          </p:nvSpPr>
          <p:spPr>
            <a:xfrm>
              <a:off x="0" y="0"/>
              <a:ext cx="24497792" cy="13841222"/>
            </a:xfrm>
            <a:custGeom>
              <a:avLst/>
              <a:gdLst/>
              <a:ahLst/>
              <a:cxnLst/>
              <a:rect l="l" t="t" r="r" b="b"/>
              <a:pathLst>
                <a:path w="24497792" h="13841222">
                  <a:moveTo>
                    <a:pt x="0" y="0"/>
                  </a:moveTo>
                  <a:lnTo>
                    <a:pt x="24497792" y="0"/>
                  </a:lnTo>
                  <a:lnTo>
                    <a:pt x="24497792" y="13841222"/>
                  </a:lnTo>
                  <a:lnTo>
                    <a:pt x="0" y="13841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9" r="-39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42673" y="-46953"/>
            <a:ext cx="18373347" cy="10380906"/>
            <a:chOff x="0" y="0"/>
            <a:chExt cx="24497796" cy="13841208"/>
          </a:xfrm>
        </p:grpSpPr>
        <p:sp>
          <p:nvSpPr>
            <p:cNvPr id="5" name="Freeform 5" descr="FERRANDI Paris_PPT_SlidesFixes-Version FINAL.jpg"/>
            <p:cNvSpPr/>
            <p:nvPr/>
          </p:nvSpPr>
          <p:spPr>
            <a:xfrm>
              <a:off x="0" y="0"/>
              <a:ext cx="24497792" cy="13841222"/>
            </a:xfrm>
            <a:custGeom>
              <a:avLst/>
              <a:gdLst/>
              <a:ahLst/>
              <a:cxnLst/>
              <a:rect l="l" t="t" r="r" b="b"/>
              <a:pathLst>
                <a:path w="24497792" h="13841222">
                  <a:moveTo>
                    <a:pt x="0" y="0"/>
                  </a:moveTo>
                  <a:lnTo>
                    <a:pt x="24497792" y="0"/>
                  </a:lnTo>
                  <a:lnTo>
                    <a:pt x="24497792" y="13841222"/>
                  </a:lnTo>
                  <a:lnTo>
                    <a:pt x="0" y="13841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9" r="-40"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082165" y="7904667"/>
            <a:ext cx="13735050" cy="1125032"/>
            <a:chOff x="0" y="0"/>
            <a:chExt cx="18313400" cy="15000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313400" cy="973002"/>
            </a:xfrm>
            <a:custGeom>
              <a:avLst/>
              <a:gdLst/>
              <a:ahLst/>
              <a:cxnLst/>
              <a:rect l="l" t="t" r="r" b="b"/>
              <a:pathLst>
                <a:path w="18313400" h="973002">
                  <a:moveTo>
                    <a:pt x="0" y="0"/>
                  </a:moveTo>
                  <a:lnTo>
                    <a:pt x="18313400" y="0"/>
                  </a:lnTo>
                  <a:lnTo>
                    <a:pt x="18313400" y="973002"/>
                  </a:lnTo>
                  <a:lnTo>
                    <a:pt x="0" y="97300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6673"/>
              <a:ext cx="18313400" cy="143336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184"/>
                </a:lnSpc>
              </a:pPr>
              <a:r>
                <a:rPr lang="en-US" sz="4800" dirty="0">
                  <a:solidFill>
                    <a:schemeClr val="bg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Bachelor in Culinary Arts and Entrepreneurship</a:t>
              </a:r>
            </a:p>
            <a:p>
              <a:pPr>
                <a:lnSpc>
                  <a:spcPts val="5184"/>
                </a:lnSpc>
              </a:pPr>
              <a:r>
                <a:rPr lang="en-US" sz="4800" dirty="0">
                  <a:solidFill>
                    <a:schemeClr val="bg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Cookery and Bakery Option </a:t>
              </a:r>
            </a:p>
            <a:p>
              <a:pPr>
                <a:lnSpc>
                  <a:spcPts val="5184"/>
                </a:lnSpc>
              </a:pPr>
              <a:r>
                <a:rPr lang="en-US" sz="4800" spc="-29" dirty="0">
                  <a:solidFill>
                    <a:schemeClr val="bg1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Bachelor in F&amp;B and Hospitality Management</a:t>
              </a:r>
            </a:p>
            <a:p>
              <a:pPr algn="l">
                <a:lnSpc>
                  <a:spcPts val="5184"/>
                </a:lnSpc>
              </a:pPr>
              <a:endParaRPr lang="en-US" sz="4800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112644" y="9214574"/>
            <a:ext cx="13643612" cy="438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3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Campus of Paris, Rennes and Bordeaux</a:t>
            </a:r>
          </a:p>
          <a:p>
            <a:pPr algn="ctr">
              <a:lnSpc>
                <a:spcPts val="3240"/>
              </a:lnSpc>
            </a:pPr>
            <a:endParaRPr lang="en-US" sz="30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733270" y="9467850"/>
            <a:ext cx="2297430" cy="628650"/>
            <a:chOff x="0" y="0"/>
            <a:chExt cx="3063240" cy="838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63240" cy="838200"/>
            </a:xfrm>
            <a:custGeom>
              <a:avLst/>
              <a:gdLst/>
              <a:ahLst/>
              <a:cxnLst/>
              <a:rect l="l" t="t" r="r" b="b"/>
              <a:pathLst>
                <a:path w="3063240" h="838200">
                  <a:moveTo>
                    <a:pt x="0" y="0"/>
                  </a:moveTo>
                  <a:lnTo>
                    <a:pt x="3063240" y="0"/>
                  </a:lnTo>
                  <a:lnTo>
                    <a:pt x="3063240" y="838200"/>
                  </a:lnTo>
                  <a:lnTo>
                    <a:pt x="0" y="838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8691" t="-55365" r="-15423" b="-50515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07672" y="217353"/>
            <a:ext cx="4103990" cy="1613254"/>
            <a:chOff x="0" y="0"/>
            <a:chExt cx="5471986" cy="21510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72049" cy="2150999"/>
            </a:xfrm>
            <a:custGeom>
              <a:avLst/>
              <a:gdLst/>
              <a:ahLst/>
              <a:cxnLst/>
              <a:rect l="l" t="t" r="r" b="b"/>
              <a:pathLst>
                <a:path w="5472049" h="2150999">
                  <a:moveTo>
                    <a:pt x="0" y="0"/>
                  </a:moveTo>
                  <a:lnTo>
                    <a:pt x="5472049" y="0"/>
                  </a:lnTo>
                  <a:lnTo>
                    <a:pt x="5472049" y="2150999"/>
                  </a:lnTo>
                  <a:lnTo>
                    <a:pt x="0" y="2150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" r="-8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57342" y="2828517"/>
            <a:ext cx="11696658" cy="39889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2800" b="1" dirty="0">
                <a:solidFill>
                  <a:srgbClr val="0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Course Objectives: </a:t>
            </a: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Develop and master management techniques. Acquire and master operational cooking techniques to fully express your creativity.</a:t>
            </a: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Develop interpersonal skills in intercultural environments.</a:t>
            </a: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Adopt a caring and respectful approach to peers and the environment.</a:t>
            </a: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endParaRPr lang="en-US" sz="2800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endParaRPr lang="en-US" sz="2800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530436" y="285835"/>
            <a:ext cx="13183986" cy="1820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000" b="1">
                <a:solidFill>
                  <a:srgbClr val="E6007E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Bachelor in Culinary Arts and Entrepreneurship</a:t>
            </a:r>
          </a:p>
        </p:txBody>
      </p:sp>
      <p:sp>
        <p:nvSpPr>
          <p:cNvPr id="8" name="TextBox 6"/>
          <p:cNvSpPr txBox="1"/>
          <p:nvPr/>
        </p:nvSpPr>
        <p:spPr>
          <a:xfrm>
            <a:off x="1371600" y="6036180"/>
            <a:ext cx="10607700" cy="2591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82"/>
              </a:lnSpc>
            </a:pPr>
            <a:r>
              <a:rPr lang="en-US" sz="2800" b="1" dirty="0">
                <a:solidFill>
                  <a:srgbClr val="0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Program Missions: </a:t>
            </a:r>
          </a:p>
          <a:p>
            <a:pPr marL="760095" lvl="1" indent="-380048" algn="l">
              <a:lnSpc>
                <a:spcPts val="4082"/>
              </a:lnSpc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Train skilled </a:t>
            </a:r>
            <a:r>
              <a:rPr lang="en-US" sz="280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managers.Master</a:t>
            </a:r>
            <a:r>
              <a:rPr lang="en-US" sz="28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the fundamentals of French gastronomy.</a:t>
            </a:r>
          </a:p>
          <a:p>
            <a:pPr marL="760095" lvl="1" indent="-380048" algn="l">
              <a:lnSpc>
                <a:spcPts val="4082"/>
              </a:lnSpc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Develop managerial skills.</a:t>
            </a:r>
          </a:p>
          <a:p>
            <a:pPr marL="760095" lvl="1" indent="-380048" algn="l">
              <a:lnSpc>
                <a:spcPts val="4082"/>
              </a:lnSpc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Become an entrepreneur in the catering industry.</a:t>
            </a:r>
          </a:p>
        </p:txBody>
      </p:sp>
      <p:grpSp>
        <p:nvGrpSpPr>
          <p:cNvPr id="9" name="Group 7"/>
          <p:cNvGrpSpPr>
            <a:grpSpLocks noChangeAspect="1"/>
          </p:cNvGrpSpPr>
          <p:nvPr/>
        </p:nvGrpSpPr>
        <p:grpSpPr>
          <a:xfrm>
            <a:off x="13071847" y="2122516"/>
            <a:ext cx="4642575" cy="6963862"/>
            <a:chOff x="0" y="0"/>
            <a:chExt cx="6190100" cy="9285150"/>
          </a:xfrm>
        </p:grpSpPr>
        <p:sp>
          <p:nvSpPr>
            <p:cNvPr id="10" name="Freeform 8"/>
            <p:cNvSpPr/>
            <p:nvPr/>
          </p:nvSpPr>
          <p:spPr>
            <a:xfrm>
              <a:off x="0" y="0"/>
              <a:ext cx="6190107" cy="9285097"/>
            </a:xfrm>
            <a:custGeom>
              <a:avLst/>
              <a:gdLst/>
              <a:ahLst/>
              <a:cxnLst/>
              <a:rect l="l" t="t" r="r" b="b"/>
              <a:pathLst>
                <a:path w="6190107" h="9285097">
                  <a:moveTo>
                    <a:pt x="0" y="0"/>
                  </a:moveTo>
                  <a:lnTo>
                    <a:pt x="6190107" y="0"/>
                  </a:lnTo>
                  <a:lnTo>
                    <a:pt x="6190107" y="9285097"/>
                  </a:lnTo>
                  <a:lnTo>
                    <a:pt x="0" y="9285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8" r="-48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733270" y="9467850"/>
            <a:ext cx="2297430" cy="628650"/>
            <a:chOff x="0" y="0"/>
            <a:chExt cx="3063240" cy="838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63240" cy="838200"/>
            </a:xfrm>
            <a:custGeom>
              <a:avLst/>
              <a:gdLst/>
              <a:ahLst/>
              <a:cxnLst/>
              <a:rect l="l" t="t" r="r" b="b"/>
              <a:pathLst>
                <a:path w="3063240" h="838200">
                  <a:moveTo>
                    <a:pt x="0" y="0"/>
                  </a:moveTo>
                  <a:lnTo>
                    <a:pt x="3063240" y="0"/>
                  </a:lnTo>
                  <a:lnTo>
                    <a:pt x="3063240" y="838200"/>
                  </a:lnTo>
                  <a:lnTo>
                    <a:pt x="0" y="838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691" t="-55365" r="-15423" b="-50515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07672" y="217353"/>
            <a:ext cx="4103990" cy="1613254"/>
            <a:chOff x="0" y="0"/>
            <a:chExt cx="5471986" cy="21510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72049" cy="2150999"/>
            </a:xfrm>
            <a:custGeom>
              <a:avLst/>
              <a:gdLst/>
              <a:ahLst/>
              <a:cxnLst/>
              <a:rect l="l" t="t" r="r" b="b"/>
              <a:pathLst>
                <a:path w="5472049" h="2150999">
                  <a:moveTo>
                    <a:pt x="0" y="0"/>
                  </a:moveTo>
                  <a:lnTo>
                    <a:pt x="5472049" y="0"/>
                  </a:lnTo>
                  <a:lnTo>
                    <a:pt x="5472049" y="2150999"/>
                  </a:lnTo>
                  <a:lnTo>
                    <a:pt x="0" y="2150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" r="-8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48740" y="2831783"/>
            <a:ext cx="11646200" cy="7578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2800" b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 Bold"/>
                <a:sym typeface="Source Sans Pro Bold"/>
              </a:rPr>
              <a:t>Course’s Objectives :</a:t>
            </a:r>
          </a:p>
          <a:p>
            <a:pPr algn="l">
              <a:lnSpc>
                <a:spcPts val="3888"/>
              </a:lnSpc>
            </a:pPr>
            <a:endParaRPr lang="en-US" sz="2800" b="1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 Bold"/>
              <a:sym typeface="Source Sans Pro Bold"/>
            </a:endParaRP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Develop and master management skills to lead and develop a business in the industry.</a:t>
            </a: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Acquire interpersonal skills and techniques suited to the business world.</a:t>
            </a: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Adopt a caring and respectful approach to your peers and the environment.</a:t>
            </a: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endParaRPr lang="en-US" sz="28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  <a:p>
            <a:pPr>
              <a:lnSpc>
                <a:spcPts val="3470"/>
              </a:lnSpc>
            </a:pPr>
            <a:r>
              <a:rPr lang="en-US" sz="2800" b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 Bold"/>
                <a:sym typeface="Source Sans Pro Bold"/>
              </a:rPr>
              <a:t>Program’s Missions : </a:t>
            </a:r>
          </a:p>
          <a:p>
            <a:pPr>
              <a:lnSpc>
                <a:spcPts val="3222"/>
              </a:lnSpc>
            </a:pPr>
            <a:endParaRPr lang="en-US" sz="2800" b="1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 Bold"/>
              <a:sym typeface="Source Sans Pro Bold"/>
            </a:endParaRPr>
          </a:p>
          <a:p>
            <a:pPr marL="599932" lvl="1" indent="-299966">
              <a:lnSpc>
                <a:spcPts val="3222"/>
              </a:lnSpc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Train skilled managers.</a:t>
            </a:r>
          </a:p>
          <a:p>
            <a:pPr marL="599932" lvl="1" indent="-299966">
              <a:lnSpc>
                <a:spcPts val="3222"/>
              </a:lnSpc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Master the technical aspects of the industry.</a:t>
            </a:r>
          </a:p>
          <a:p>
            <a:pPr marL="599932" lvl="1" indent="-299966">
              <a:lnSpc>
                <a:spcPts val="3222"/>
              </a:lnSpc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Develop managerial skills.</a:t>
            </a:r>
          </a:p>
          <a:p>
            <a:pPr marL="599932" lvl="1" indent="-299966">
              <a:lnSpc>
                <a:spcPts val="3222"/>
              </a:lnSpc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Become an entrepreneur in the hospitality and catering sector.</a:t>
            </a: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endParaRPr lang="en-US" sz="36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  <a:p>
            <a:pPr marL="651510" lvl="1" indent="-325755" algn="l">
              <a:lnSpc>
                <a:spcPts val="3888"/>
              </a:lnSpc>
            </a:pPr>
            <a:endParaRPr lang="en-US" sz="36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3993292" y="197727"/>
            <a:ext cx="14294708" cy="1655805"/>
            <a:chOff x="0" y="0"/>
            <a:chExt cx="19059610" cy="22077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059610" cy="2207740"/>
            </a:xfrm>
            <a:custGeom>
              <a:avLst/>
              <a:gdLst/>
              <a:ahLst/>
              <a:cxnLst/>
              <a:rect l="l" t="t" r="r" b="b"/>
              <a:pathLst>
                <a:path w="19059610" h="2207740">
                  <a:moveTo>
                    <a:pt x="0" y="0"/>
                  </a:moveTo>
                  <a:lnTo>
                    <a:pt x="19059610" y="0"/>
                  </a:lnTo>
                  <a:lnTo>
                    <a:pt x="19059610" y="2207740"/>
                  </a:lnTo>
                  <a:lnTo>
                    <a:pt x="0" y="220774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76200"/>
              <a:ext cx="19059610" cy="21315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480"/>
                </a:lnSpc>
              </a:pPr>
              <a:r>
                <a:rPr lang="en-US" sz="6000" b="1">
                  <a:solidFill>
                    <a:srgbClr val="E6007E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Bachelor in F&amp;B and Hospitality Management</a:t>
              </a:r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2994940" y="1844007"/>
            <a:ext cx="4936943" cy="7397732"/>
            <a:chOff x="0" y="0"/>
            <a:chExt cx="6582590" cy="986364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582537" cy="9863582"/>
            </a:xfrm>
            <a:custGeom>
              <a:avLst/>
              <a:gdLst/>
              <a:ahLst/>
              <a:cxnLst/>
              <a:rect l="l" t="t" r="r" b="b"/>
              <a:pathLst>
                <a:path w="6582537" h="9863582">
                  <a:moveTo>
                    <a:pt x="0" y="0"/>
                  </a:moveTo>
                  <a:lnTo>
                    <a:pt x="6582537" y="0"/>
                  </a:lnTo>
                  <a:lnTo>
                    <a:pt x="6582537" y="9863582"/>
                  </a:lnTo>
                  <a:lnTo>
                    <a:pt x="0" y="9863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64" b="-65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2673" y="-46952"/>
            <a:ext cx="18373346" cy="10380903"/>
            <a:chOff x="0" y="0"/>
            <a:chExt cx="24497794" cy="13841204"/>
          </a:xfrm>
        </p:grpSpPr>
        <p:sp>
          <p:nvSpPr>
            <p:cNvPr id="3" name="Freeform 3" descr="FERRANDI Paris_PPT_SlidesFixes-Version FINAL2.jpg"/>
            <p:cNvSpPr/>
            <p:nvPr/>
          </p:nvSpPr>
          <p:spPr>
            <a:xfrm>
              <a:off x="0" y="0"/>
              <a:ext cx="24497792" cy="13841222"/>
            </a:xfrm>
            <a:custGeom>
              <a:avLst/>
              <a:gdLst/>
              <a:ahLst/>
              <a:cxnLst/>
              <a:rect l="l" t="t" r="r" b="b"/>
              <a:pathLst>
                <a:path w="24497792" h="13841222">
                  <a:moveTo>
                    <a:pt x="0" y="0"/>
                  </a:moveTo>
                  <a:lnTo>
                    <a:pt x="24497792" y="0"/>
                  </a:lnTo>
                  <a:lnTo>
                    <a:pt x="24497792" y="13841222"/>
                  </a:lnTo>
                  <a:lnTo>
                    <a:pt x="0" y="13841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9" r="-39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561828" y="112010"/>
            <a:ext cx="7735696" cy="9143002"/>
            <a:chOff x="0" y="0"/>
            <a:chExt cx="10314262" cy="12190670"/>
          </a:xfrm>
        </p:grpSpPr>
        <p:sp>
          <p:nvSpPr>
            <p:cNvPr id="5" name="Freeform 5"/>
            <p:cNvSpPr/>
            <p:nvPr/>
          </p:nvSpPr>
          <p:spPr>
            <a:xfrm>
              <a:off x="12700" y="12700"/>
              <a:ext cx="10288905" cy="12165330"/>
            </a:xfrm>
            <a:custGeom>
              <a:avLst/>
              <a:gdLst/>
              <a:ahLst/>
              <a:cxnLst/>
              <a:rect l="l" t="t" r="r" b="b"/>
              <a:pathLst>
                <a:path w="10288905" h="12165330">
                  <a:moveTo>
                    <a:pt x="0" y="0"/>
                  </a:moveTo>
                  <a:lnTo>
                    <a:pt x="10288905" y="0"/>
                  </a:lnTo>
                  <a:lnTo>
                    <a:pt x="10288905" y="12165330"/>
                  </a:lnTo>
                  <a:lnTo>
                    <a:pt x="0" y="12165330"/>
                  </a:lnTo>
                  <a:close/>
                </a:path>
              </a:pathLst>
            </a:custGeom>
            <a:solidFill>
              <a:srgbClr val="54A3B2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753828" y="1096757"/>
            <a:ext cx="6237170" cy="2253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Over 100 years’experience in promoting excellence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753828" y="3684464"/>
            <a:ext cx="6237170" cy="163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 a CGE member, FERRANDI Paris trains elite professionals in gastronomy and hospitality management, advancing these fields in France and internationally.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53828" y="6315950"/>
            <a:ext cx="6237170" cy="204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Established over 100 years ago by the Paris Île-de-France Chamber of Commerce, it has a legacy of chefs and entrepreneurs known for their culinary skill and innovation.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Slide Background">
            <a:extLst>
              <a:ext uri="{FF2B5EF4-FFF2-40B4-BE49-F238E27FC236}">
                <a16:creationId xmlns:a16="http://schemas.microsoft.com/office/drawing/2014/main" id="{AF6CB648-9554-488A-B457-99CAAD1DA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477B3D0A-9C0E-8E65-3091-732A717D3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8288001" cy="2544619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09600" y="1144644"/>
            <a:ext cx="15186283" cy="1842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FF3399"/>
                </a:solidFill>
                <a:latin typeface="+mj-lt"/>
                <a:ea typeface="+mj-ea"/>
                <a:cs typeface="+mj-cs"/>
                <a:sym typeface="Source Sans Pro Bold"/>
              </a:rPr>
              <a:t>Admission conditions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38428" y="3422328"/>
            <a:ext cx="8587894" cy="5875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ym typeface="Source Sans Pro Bold"/>
              </a:rPr>
              <a:t>General :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b="1" dirty="0">
              <a:sym typeface="Source Sans Pro Bold"/>
            </a:endParaRPr>
          </a:p>
          <a:p>
            <a:pPr marL="760095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ym typeface="Source Sans Pro"/>
              </a:rPr>
              <a:t>Applicants must be at least 18 and under 30 years old.</a:t>
            </a:r>
          </a:p>
          <a:p>
            <a:pPr marL="760095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ym typeface="Source Sans Pro"/>
              </a:rPr>
              <a:t>Hold a French high school diploma (or foreign equivalent).</a:t>
            </a:r>
          </a:p>
          <a:p>
            <a:pPr marL="760095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ym typeface="Source Sans Pro"/>
            </a:endParaRPr>
          </a:p>
          <a:p>
            <a:pPr marL="760095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ym typeface="Source Sans Pro Bold"/>
              </a:rPr>
              <a:t>Second and third year inscription: </a:t>
            </a:r>
          </a:p>
          <a:p>
            <a:pPr marL="760095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ym typeface="Source Sans Pro"/>
              </a:rPr>
              <a:t>Have enough ECTS credits (60 or 120).</a:t>
            </a:r>
          </a:p>
          <a:p>
            <a:pPr marL="760095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ym typeface="Source Sans Pro"/>
              </a:rPr>
              <a:t>Have professional experience in the gastronomy sector.</a:t>
            </a:r>
          </a:p>
          <a:p>
            <a:pPr marL="760095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ym typeface="Source Sans Pro"/>
            </a:endParaRPr>
          </a:p>
          <a:p>
            <a:pPr marL="760095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ym typeface="Source Sans Pro"/>
            </a:endParaRPr>
          </a:p>
        </p:txBody>
      </p:sp>
      <p:pic>
        <p:nvPicPr>
          <p:cNvPr id="9" name="Image 8" descr="Une image contenant habits, personne, homme, intérieur&#10;&#10;Le contenu généré par l’IA peut être incorrect.">
            <a:extLst>
              <a:ext uri="{FF2B5EF4-FFF2-40B4-BE49-F238E27FC236}">
                <a16:creationId xmlns:a16="http://schemas.microsoft.com/office/drawing/2014/main" id="{CAA7B911-E553-FC18-C779-ECE67A216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436" y="3533918"/>
            <a:ext cx="3762164" cy="3285981"/>
          </a:xfrm>
          <a:prstGeom prst="rect">
            <a:avLst/>
          </a:prstGeom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039600" y="8354425"/>
            <a:ext cx="5956251" cy="1361076"/>
            <a:chOff x="0" y="0"/>
            <a:chExt cx="3063240" cy="838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63240" cy="838200"/>
            </a:xfrm>
            <a:custGeom>
              <a:avLst/>
              <a:gdLst/>
              <a:ahLst/>
              <a:cxnLst/>
              <a:rect l="l" t="t" r="r" b="b"/>
              <a:pathLst>
                <a:path w="3063240" h="838200">
                  <a:moveTo>
                    <a:pt x="0" y="0"/>
                  </a:moveTo>
                  <a:lnTo>
                    <a:pt x="3063240" y="0"/>
                  </a:lnTo>
                  <a:lnTo>
                    <a:pt x="3063240" y="838200"/>
                  </a:lnTo>
                  <a:lnTo>
                    <a:pt x="0" y="838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691" t="-55365" r="-15423" b="-50515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57200" y="155344"/>
            <a:ext cx="2911926" cy="1144644"/>
            <a:chOff x="0" y="0"/>
            <a:chExt cx="5472049" cy="215099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72049" cy="2150999"/>
            </a:xfrm>
            <a:custGeom>
              <a:avLst/>
              <a:gdLst/>
              <a:ahLst/>
              <a:cxnLst/>
              <a:rect l="l" t="t" r="r" b="b"/>
              <a:pathLst>
                <a:path w="5472049" h="2150999">
                  <a:moveTo>
                    <a:pt x="0" y="0"/>
                  </a:moveTo>
                  <a:lnTo>
                    <a:pt x="5472049" y="0"/>
                  </a:lnTo>
                  <a:lnTo>
                    <a:pt x="5472049" y="2150999"/>
                  </a:lnTo>
                  <a:lnTo>
                    <a:pt x="0" y="2150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" r="-8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733270" y="9467850"/>
            <a:ext cx="2297430" cy="628650"/>
            <a:chOff x="0" y="0"/>
            <a:chExt cx="3063240" cy="838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63240" cy="838200"/>
            </a:xfrm>
            <a:custGeom>
              <a:avLst/>
              <a:gdLst/>
              <a:ahLst/>
              <a:cxnLst/>
              <a:rect l="l" t="t" r="r" b="b"/>
              <a:pathLst>
                <a:path w="3063240" h="838200">
                  <a:moveTo>
                    <a:pt x="0" y="0"/>
                  </a:moveTo>
                  <a:lnTo>
                    <a:pt x="3063240" y="0"/>
                  </a:lnTo>
                  <a:lnTo>
                    <a:pt x="3063240" y="838200"/>
                  </a:lnTo>
                  <a:lnTo>
                    <a:pt x="0" y="838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691" t="-55365" r="-15423" b="-50515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07672" y="217353"/>
            <a:ext cx="4103990" cy="1613254"/>
            <a:chOff x="0" y="0"/>
            <a:chExt cx="5471986" cy="21510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72049" cy="2150999"/>
            </a:xfrm>
            <a:custGeom>
              <a:avLst/>
              <a:gdLst/>
              <a:ahLst/>
              <a:cxnLst/>
              <a:rect l="l" t="t" r="r" b="b"/>
              <a:pathLst>
                <a:path w="5472049" h="2150999">
                  <a:moveTo>
                    <a:pt x="0" y="0"/>
                  </a:moveTo>
                  <a:lnTo>
                    <a:pt x="5472049" y="0"/>
                  </a:lnTo>
                  <a:lnTo>
                    <a:pt x="5472049" y="2150999"/>
                  </a:lnTo>
                  <a:lnTo>
                    <a:pt x="0" y="2150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" r="-8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453494" y="271208"/>
            <a:ext cx="14834506" cy="1655805"/>
            <a:chOff x="0" y="0"/>
            <a:chExt cx="19779342" cy="22077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779342" cy="2207740"/>
            </a:xfrm>
            <a:custGeom>
              <a:avLst/>
              <a:gdLst/>
              <a:ahLst/>
              <a:cxnLst/>
              <a:rect l="l" t="t" r="r" b="b"/>
              <a:pathLst>
                <a:path w="19779342" h="2207740">
                  <a:moveTo>
                    <a:pt x="0" y="0"/>
                  </a:moveTo>
                  <a:lnTo>
                    <a:pt x="19779342" y="0"/>
                  </a:lnTo>
                  <a:lnTo>
                    <a:pt x="19779342" y="2207740"/>
                  </a:lnTo>
                  <a:lnTo>
                    <a:pt x="0" y="220774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6675"/>
              <a:ext cx="19779342" cy="214106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994"/>
                </a:lnSpc>
              </a:pPr>
              <a:r>
                <a:rPr lang="en-US" sz="5550" b="1" dirty="0">
                  <a:solidFill>
                    <a:srgbClr val="E6007E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5 good reasons to join</a:t>
              </a:r>
            </a:p>
            <a:p>
              <a:pPr algn="ctr">
                <a:lnSpc>
                  <a:spcPts val="5994"/>
                </a:lnSpc>
              </a:pPr>
              <a:r>
                <a:rPr lang="en-US" sz="5550" b="1" dirty="0">
                  <a:solidFill>
                    <a:srgbClr val="E6007E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FERRANDI Paris  Rennes Campus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8177398" y="541224"/>
            <a:ext cx="10151850" cy="10151850"/>
            <a:chOff x="0" y="0"/>
            <a:chExt cx="13535800" cy="13535800"/>
          </a:xfrm>
        </p:grpSpPr>
        <p:sp>
          <p:nvSpPr>
            <p:cNvPr id="10" name="Freeform 10"/>
            <p:cNvSpPr/>
            <p:nvPr/>
          </p:nvSpPr>
          <p:spPr>
            <a:xfrm>
              <a:off x="11500103" y="1978406"/>
              <a:ext cx="2696464" cy="9579991"/>
            </a:xfrm>
            <a:custGeom>
              <a:avLst/>
              <a:gdLst/>
              <a:ahLst/>
              <a:cxnLst/>
              <a:rect l="l" t="t" r="r" b="b"/>
              <a:pathLst>
                <a:path w="2696464" h="9579991">
                  <a:moveTo>
                    <a:pt x="53468" y="3810"/>
                  </a:moveTo>
                  <a:cubicBezTo>
                    <a:pt x="2696465" y="2646807"/>
                    <a:pt x="2696465" y="6932042"/>
                    <a:pt x="53468" y="9575038"/>
                  </a:cubicBezTo>
                  <a:cubicBezTo>
                    <a:pt x="48515" y="9579992"/>
                    <a:pt x="40514" y="9579992"/>
                    <a:pt x="35561" y="9575038"/>
                  </a:cubicBezTo>
                  <a:lnTo>
                    <a:pt x="4954" y="9544431"/>
                  </a:lnTo>
                  <a:cubicBezTo>
                    <a:pt x="2541" y="9542018"/>
                    <a:pt x="1271" y="9538843"/>
                    <a:pt x="1271" y="9535414"/>
                  </a:cubicBezTo>
                  <a:cubicBezTo>
                    <a:pt x="1271" y="9531985"/>
                    <a:pt x="2668" y="9528810"/>
                    <a:pt x="4954" y="9526397"/>
                  </a:cubicBezTo>
                  <a:cubicBezTo>
                    <a:pt x="2621154" y="6910197"/>
                    <a:pt x="2621154" y="2668397"/>
                    <a:pt x="4954" y="52197"/>
                  </a:cubicBezTo>
                  <a:cubicBezTo>
                    <a:pt x="0" y="47244"/>
                    <a:pt x="0" y="39243"/>
                    <a:pt x="4954" y="34290"/>
                  </a:cubicBezTo>
                  <a:lnTo>
                    <a:pt x="35561" y="3683"/>
                  </a:lnTo>
                  <a:cubicBezTo>
                    <a:pt x="37974" y="1270"/>
                    <a:pt x="41149" y="0"/>
                    <a:pt x="44578" y="0"/>
                  </a:cubicBezTo>
                  <a:cubicBezTo>
                    <a:pt x="48007" y="0"/>
                    <a:pt x="51182" y="1397"/>
                    <a:pt x="53595" y="3683"/>
                  </a:cubicBezTo>
                  <a:moveTo>
                    <a:pt x="35687" y="21590"/>
                  </a:moveTo>
                  <a:lnTo>
                    <a:pt x="44705" y="12573"/>
                  </a:lnTo>
                  <a:lnTo>
                    <a:pt x="53722" y="21590"/>
                  </a:lnTo>
                  <a:lnTo>
                    <a:pt x="23115" y="52197"/>
                  </a:lnTo>
                  <a:lnTo>
                    <a:pt x="14098" y="43180"/>
                  </a:lnTo>
                  <a:lnTo>
                    <a:pt x="23115" y="34163"/>
                  </a:lnTo>
                  <a:cubicBezTo>
                    <a:pt x="2649221" y="2660269"/>
                    <a:pt x="2649221" y="6918071"/>
                    <a:pt x="23115" y="9544305"/>
                  </a:cubicBezTo>
                  <a:lnTo>
                    <a:pt x="14098" y="9535287"/>
                  </a:lnTo>
                  <a:lnTo>
                    <a:pt x="23115" y="9526270"/>
                  </a:lnTo>
                  <a:lnTo>
                    <a:pt x="53722" y="9556877"/>
                  </a:lnTo>
                  <a:lnTo>
                    <a:pt x="44705" y="9565895"/>
                  </a:lnTo>
                  <a:lnTo>
                    <a:pt x="35687" y="9556877"/>
                  </a:lnTo>
                  <a:cubicBezTo>
                    <a:pt x="2668779" y="6923786"/>
                    <a:pt x="2668779" y="2654682"/>
                    <a:pt x="35687" y="21591"/>
                  </a:cubicBezTo>
                  <a:close/>
                </a:path>
              </a:pathLst>
            </a:custGeom>
            <a:solidFill>
              <a:srgbClr val="00132D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45480" y="2314308"/>
            <a:ext cx="16668009" cy="960255"/>
            <a:chOff x="0" y="0"/>
            <a:chExt cx="22224012" cy="1280340"/>
          </a:xfrm>
        </p:grpSpPr>
        <p:sp>
          <p:nvSpPr>
            <p:cNvPr id="12" name="Freeform 12"/>
            <p:cNvSpPr/>
            <p:nvPr/>
          </p:nvSpPr>
          <p:spPr>
            <a:xfrm>
              <a:off x="12700" y="12700"/>
              <a:ext cx="22198585" cy="1254887"/>
            </a:xfrm>
            <a:custGeom>
              <a:avLst/>
              <a:gdLst/>
              <a:ahLst/>
              <a:cxnLst/>
              <a:rect l="l" t="t" r="r" b="b"/>
              <a:pathLst>
                <a:path w="22198585" h="1254887">
                  <a:moveTo>
                    <a:pt x="0" y="0"/>
                  </a:moveTo>
                  <a:lnTo>
                    <a:pt x="22198585" y="0"/>
                  </a:lnTo>
                  <a:lnTo>
                    <a:pt x="22198585" y="1254887"/>
                  </a:lnTo>
                  <a:lnTo>
                    <a:pt x="0" y="1254887"/>
                  </a:lnTo>
                  <a:close/>
                </a:path>
              </a:pathLst>
            </a:custGeom>
            <a:solidFill>
              <a:srgbClr val="00132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22223985" cy="1280287"/>
            </a:xfrm>
            <a:custGeom>
              <a:avLst/>
              <a:gdLst/>
              <a:ahLst/>
              <a:cxnLst/>
              <a:rect l="l" t="t" r="r" b="b"/>
              <a:pathLst>
                <a:path w="22223985" h="1280287">
                  <a:moveTo>
                    <a:pt x="12700" y="0"/>
                  </a:moveTo>
                  <a:lnTo>
                    <a:pt x="22211285" y="0"/>
                  </a:lnTo>
                  <a:cubicBezTo>
                    <a:pt x="22218270" y="0"/>
                    <a:pt x="22223985" y="5715"/>
                    <a:pt x="22223985" y="12700"/>
                  </a:cubicBezTo>
                  <a:lnTo>
                    <a:pt x="22223985" y="1267587"/>
                  </a:lnTo>
                  <a:cubicBezTo>
                    <a:pt x="22223985" y="1274572"/>
                    <a:pt x="22218270" y="1280287"/>
                    <a:pt x="22211285" y="1280287"/>
                  </a:cubicBezTo>
                  <a:lnTo>
                    <a:pt x="12700" y="1280287"/>
                  </a:lnTo>
                  <a:cubicBezTo>
                    <a:pt x="5715" y="1280287"/>
                    <a:pt x="0" y="1274572"/>
                    <a:pt x="0" y="1267587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67587"/>
                  </a:lnTo>
                  <a:lnTo>
                    <a:pt x="12700" y="1267587"/>
                  </a:lnTo>
                  <a:lnTo>
                    <a:pt x="12700" y="1254887"/>
                  </a:lnTo>
                  <a:lnTo>
                    <a:pt x="22211285" y="1254887"/>
                  </a:lnTo>
                  <a:lnTo>
                    <a:pt x="22211285" y="1267587"/>
                  </a:lnTo>
                  <a:lnTo>
                    <a:pt x="22198585" y="1267587"/>
                  </a:lnTo>
                  <a:lnTo>
                    <a:pt x="22198585" y="12700"/>
                  </a:lnTo>
                  <a:lnTo>
                    <a:pt x="22211285" y="12700"/>
                  </a:lnTo>
                  <a:lnTo>
                    <a:pt x="22211285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19991" y="2287386"/>
            <a:ext cx="16668009" cy="960255"/>
            <a:chOff x="0" y="0"/>
            <a:chExt cx="22224012" cy="12803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24012" cy="1280340"/>
            </a:xfrm>
            <a:custGeom>
              <a:avLst/>
              <a:gdLst/>
              <a:ahLst/>
              <a:cxnLst/>
              <a:rect l="l" t="t" r="r" b="b"/>
              <a:pathLst>
                <a:path w="22224012" h="1280340">
                  <a:moveTo>
                    <a:pt x="0" y="0"/>
                  </a:moveTo>
                  <a:lnTo>
                    <a:pt x="22224012" y="0"/>
                  </a:lnTo>
                  <a:lnTo>
                    <a:pt x="22224012" y="1280340"/>
                  </a:lnTo>
                  <a:lnTo>
                    <a:pt x="0" y="128034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38100"/>
              <a:ext cx="22224012" cy="12422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888"/>
                </a:lnSpc>
              </a:pPr>
              <a:r>
                <a:rPr lang="en-US" sz="3600" dirty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Dual expertise in managerial and operational skills 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54184" y="2169735"/>
            <a:ext cx="1195556" cy="1195555"/>
            <a:chOff x="0" y="0"/>
            <a:chExt cx="1594074" cy="1594074"/>
          </a:xfrm>
        </p:grpSpPr>
        <p:sp>
          <p:nvSpPr>
            <p:cNvPr id="18" name="Freeform 18"/>
            <p:cNvSpPr/>
            <p:nvPr/>
          </p:nvSpPr>
          <p:spPr>
            <a:xfrm>
              <a:off x="12700" y="12700"/>
              <a:ext cx="1568704" cy="1568704"/>
            </a:xfrm>
            <a:custGeom>
              <a:avLst/>
              <a:gdLst/>
              <a:ahLst/>
              <a:cxnLst/>
              <a:rect l="l" t="t" r="r" b="b"/>
              <a:pathLst>
                <a:path w="1568704" h="1568704">
                  <a:moveTo>
                    <a:pt x="0" y="784352"/>
                  </a:moveTo>
                  <a:cubicBezTo>
                    <a:pt x="0" y="351155"/>
                    <a:pt x="351155" y="0"/>
                    <a:pt x="784352" y="0"/>
                  </a:cubicBezTo>
                  <a:cubicBezTo>
                    <a:pt x="1217549" y="0"/>
                    <a:pt x="1568704" y="351155"/>
                    <a:pt x="1568704" y="784352"/>
                  </a:cubicBezTo>
                  <a:cubicBezTo>
                    <a:pt x="1568704" y="1217549"/>
                    <a:pt x="1217549" y="1568704"/>
                    <a:pt x="784352" y="1568704"/>
                  </a:cubicBezTo>
                  <a:cubicBezTo>
                    <a:pt x="351155" y="1568704"/>
                    <a:pt x="0" y="1217549"/>
                    <a:pt x="0" y="784352"/>
                  </a:cubicBezTo>
                  <a:close/>
                </a:path>
              </a:pathLst>
            </a:custGeom>
            <a:solidFill>
              <a:srgbClr val="E6007E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1594104" cy="1594104"/>
            </a:xfrm>
            <a:custGeom>
              <a:avLst/>
              <a:gdLst/>
              <a:ahLst/>
              <a:cxnLst/>
              <a:rect l="l" t="t" r="r" b="b"/>
              <a:pathLst>
                <a:path w="1594104" h="1594104">
                  <a:moveTo>
                    <a:pt x="0" y="797052"/>
                  </a:moveTo>
                  <a:cubicBezTo>
                    <a:pt x="0" y="356870"/>
                    <a:pt x="356870" y="0"/>
                    <a:pt x="797052" y="0"/>
                  </a:cubicBezTo>
                  <a:lnTo>
                    <a:pt x="797052" y="12700"/>
                  </a:lnTo>
                  <a:lnTo>
                    <a:pt x="797052" y="0"/>
                  </a:lnTo>
                  <a:cubicBezTo>
                    <a:pt x="1237234" y="0"/>
                    <a:pt x="1594104" y="356870"/>
                    <a:pt x="1594104" y="797052"/>
                  </a:cubicBezTo>
                  <a:cubicBezTo>
                    <a:pt x="1594104" y="1237234"/>
                    <a:pt x="1237234" y="1594104"/>
                    <a:pt x="797052" y="1594104"/>
                  </a:cubicBezTo>
                  <a:lnTo>
                    <a:pt x="797052" y="1581404"/>
                  </a:lnTo>
                  <a:lnTo>
                    <a:pt x="797052" y="1594104"/>
                  </a:lnTo>
                  <a:cubicBezTo>
                    <a:pt x="356870" y="1594104"/>
                    <a:pt x="0" y="1237234"/>
                    <a:pt x="0" y="797052"/>
                  </a:cubicBezTo>
                  <a:lnTo>
                    <a:pt x="12700" y="797052"/>
                  </a:lnTo>
                  <a:lnTo>
                    <a:pt x="23495" y="803783"/>
                  </a:lnTo>
                  <a:cubicBezTo>
                    <a:pt x="20447" y="808609"/>
                    <a:pt x="14605" y="810768"/>
                    <a:pt x="9271" y="809244"/>
                  </a:cubicBezTo>
                  <a:cubicBezTo>
                    <a:pt x="3937" y="807720"/>
                    <a:pt x="0" y="802640"/>
                    <a:pt x="0" y="797052"/>
                  </a:cubicBezTo>
                  <a:moveTo>
                    <a:pt x="25400" y="797052"/>
                  </a:moveTo>
                  <a:lnTo>
                    <a:pt x="12700" y="797052"/>
                  </a:lnTo>
                  <a:lnTo>
                    <a:pt x="1905" y="790321"/>
                  </a:lnTo>
                  <a:cubicBezTo>
                    <a:pt x="4953" y="785495"/>
                    <a:pt x="10795" y="783336"/>
                    <a:pt x="16129" y="784860"/>
                  </a:cubicBezTo>
                  <a:cubicBezTo>
                    <a:pt x="21463" y="786384"/>
                    <a:pt x="25273" y="791464"/>
                    <a:pt x="25273" y="797052"/>
                  </a:cubicBezTo>
                  <a:cubicBezTo>
                    <a:pt x="25273" y="1223264"/>
                    <a:pt x="370713" y="1568704"/>
                    <a:pt x="796925" y="1568704"/>
                  </a:cubicBezTo>
                  <a:cubicBezTo>
                    <a:pt x="1223137" y="1568704"/>
                    <a:pt x="1568577" y="1223264"/>
                    <a:pt x="1568577" y="797052"/>
                  </a:cubicBezTo>
                  <a:lnTo>
                    <a:pt x="1581277" y="797052"/>
                  </a:lnTo>
                  <a:lnTo>
                    <a:pt x="1568577" y="797052"/>
                  </a:lnTo>
                  <a:cubicBezTo>
                    <a:pt x="1568704" y="370840"/>
                    <a:pt x="1223137" y="25400"/>
                    <a:pt x="797052" y="25400"/>
                  </a:cubicBezTo>
                  <a:lnTo>
                    <a:pt x="797052" y="12700"/>
                  </a:lnTo>
                  <a:lnTo>
                    <a:pt x="797052" y="25400"/>
                  </a:lnTo>
                  <a:cubicBezTo>
                    <a:pt x="370840" y="25400"/>
                    <a:pt x="25400" y="370840"/>
                    <a:pt x="25400" y="797052"/>
                  </a:cubicBezTo>
                  <a:close/>
                </a:path>
              </a:pathLst>
            </a:custGeom>
            <a:solidFill>
              <a:srgbClr val="00132D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716876" y="3725664"/>
            <a:ext cx="15993568" cy="960255"/>
            <a:chOff x="0" y="0"/>
            <a:chExt cx="21324758" cy="1280340"/>
          </a:xfrm>
        </p:grpSpPr>
        <p:sp>
          <p:nvSpPr>
            <p:cNvPr id="21" name="Freeform 21"/>
            <p:cNvSpPr/>
            <p:nvPr/>
          </p:nvSpPr>
          <p:spPr>
            <a:xfrm>
              <a:off x="12700" y="12700"/>
              <a:ext cx="21299297" cy="1254887"/>
            </a:xfrm>
            <a:custGeom>
              <a:avLst/>
              <a:gdLst/>
              <a:ahLst/>
              <a:cxnLst/>
              <a:rect l="l" t="t" r="r" b="b"/>
              <a:pathLst>
                <a:path w="21299297" h="1254887">
                  <a:moveTo>
                    <a:pt x="0" y="0"/>
                  </a:moveTo>
                  <a:lnTo>
                    <a:pt x="21299297" y="0"/>
                  </a:lnTo>
                  <a:lnTo>
                    <a:pt x="21299297" y="1254887"/>
                  </a:lnTo>
                  <a:lnTo>
                    <a:pt x="0" y="1254887"/>
                  </a:lnTo>
                  <a:close/>
                </a:path>
              </a:pathLst>
            </a:custGeom>
            <a:solidFill>
              <a:srgbClr val="00132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0"/>
              <a:ext cx="21324697" cy="1280287"/>
            </a:xfrm>
            <a:custGeom>
              <a:avLst/>
              <a:gdLst/>
              <a:ahLst/>
              <a:cxnLst/>
              <a:rect l="l" t="t" r="r" b="b"/>
              <a:pathLst>
                <a:path w="21324697" h="1280287">
                  <a:moveTo>
                    <a:pt x="12700" y="0"/>
                  </a:moveTo>
                  <a:lnTo>
                    <a:pt x="21311997" y="0"/>
                  </a:lnTo>
                  <a:cubicBezTo>
                    <a:pt x="21318982" y="0"/>
                    <a:pt x="21324697" y="5715"/>
                    <a:pt x="21324697" y="12700"/>
                  </a:cubicBezTo>
                  <a:lnTo>
                    <a:pt x="21324697" y="1267587"/>
                  </a:lnTo>
                  <a:cubicBezTo>
                    <a:pt x="21324697" y="1274572"/>
                    <a:pt x="21318982" y="1280287"/>
                    <a:pt x="21311997" y="1280287"/>
                  </a:cubicBezTo>
                  <a:lnTo>
                    <a:pt x="12700" y="1280287"/>
                  </a:lnTo>
                  <a:cubicBezTo>
                    <a:pt x="5715" y="1280287"/>
                    <a:pt x="0" y="1274572"/>
                    <a:pt x="0" y="1267587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67587"/>
                  </a:lnTo>
                  <a:lnTo>
                    <a:pt x="12700" y="1267587"/>
                  </a:lnTo>
                  <a:lnTo>
                    <a:pt x="12700" y="1254887"/>
                  </a:lnTo>
                  <a:lnTo>
                    <a:pt x="21311997" y="1254887"/>
                  </a:lnTo>
                  <a:lnTo>
                    <a:pt x="21311997" y="1267587"/>
                  </a:lnTo>
                  <a:lnTo>
                    <a:pt x="21299297" y="1267587"/>
                  </a:lnTo>
                  <a:lnTo>
                    <a:pt x="21299297" y="12700"/>
                  </a:lnTo>
                  <a:lnTo>
                    <a:pt x="21311997" y="12700"/>
                  </a:lnTo>
                  <a:lnTo>
                    <a:pt x="21311997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259667" y="3760338"/>
            <a:ext cx="15993568" cy="960255"/>
            <a:chOff x="0" y="0"/>
            <a:chExt cx="21324758" cy="128034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1324759" cy="1280340"/>
            </a:xfrm>
            <a:custGeom>
              <a:avLst/>
              <a:gdLst/>
              <a:ahLst/>
              <a:cxnLst/>
              <a:rect l="l" t="t" r="r" b="b"/>
              <a:pathLst>
                <a:path w="21324759" h="1280340">
                  <a:moveTo>
                    <a:pt x="0" y="0"/>
                  </a:moveTo>
                  <a:lnTo>
                    <a:pt x="21324759" y="0"/>
                  </a:lnTo>
                  <a:lnTo>
                    <a:pt x="21324759" y="1280340"/>
                  </a:lnTo>
                  <a:lnTo>
                    <a:pt x="0" y="128034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38100"/>
              <a:ext cx="21324758" cy="12422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888"/>
                </a:lnSpc>
              </a:pPr>
              <a:r>
                <a:rPr lang="en-US" sz="3600" dirty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 standard of excellence: Bachelor’s degree recognized by the </a:t>
              </a:r>
              <a:r>
                <a:rPr lang="en-US" sz="3600" dirty="0" err="1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Ministery</a:t>
              </a:r>
              <a:r>
                <a:rPr lang="en-US" sz="3600" dirty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of Higher Education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22213" y="3608014"/>
            <a:ext cx="1195556" cy="1195556"/>
            <a:chOff x="0" y="0"/>
            <a:chExt cx="1594074" cy="1594074"/>
          </a:xfrm>
        </p:grpSpPr>
        <p:sp>
          <p:nvSpPr>
            <p:cNvPr id="27" name="Freeform 27"/>
            <p:cNvSpPr/>
            <p:nvPr/>
          </p:nvSpPr>
          <p:spPr>
            <a:xfrm>
              <a:off x="12700" y="12700"/>
              <a:ext cx="1568704" cy="1568704"/>
            </a:xfrm>
            <a:custGeom>
              <a:avLst/>
              <a:gdLst/>
              <a:ahLst/>
              <a:cxnLst/>
              <a:rect l="l" t="t" r="r" b="b"/>
              <a:pathLst>
                <a:path w="1568704" h="1568704">
                  <a:moveTo>
                    <a:pt x="0" y="784352"/>
                  </a:moveTo>
                  <a:cubicBezTo>
                    <a:pt x="0" y="351155"/>
                    <a:pt x="351155" y="0"/>
                    <a:pt x="784352" y="0"/>
                  </a:cubicBezTo>
                  <a:cubicBezTo>
                    <a:pt x="1217549" y="0"/>
                    <a:pt x="1568704" y="351155"/>
                    <a:pt x="1568704" y="784352"/>
                  </a:cubicBezTo>
                  <a:cubicBezTo>
                    <a:pt x="1568704" y="1217549"/>
                    <a:pt x="1217549" y="1568704"/>
                    <a:pt x="784352" y="1568704"/>
                  </a:cubicBezTo>
                  <a:cubicBezTo>
                    <a:pt x="351155" y="1568704"/>
                    <a:pt x="0" y="1217549"/>
                    <a:pt x="0" y="784352"/>
                  </a:cubicBezTo>
                  <a:close/>
                </a:path>
              </a:pathLst>
            </a:custGeom>
            <a:solidFill>
              <a:srgbClr val="E6007E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0" y="0"/>
              <a:ext cx="1594104" cy="1594104"/>
            </a:xfrm>
            <a:custGeom>
              <a:avLst/>
              <a:gdLst/>
              <a:ahLst/>
              <a:cxnLst/>
              <a:rect l="l" t="t" r="r" b="b"/>
              <a:pathLst>
                <a:path w="1594104" h="1594104">
                  <a:moveTo>
                    <a:pt x="0" y="797052"/>
                  </a:moveTo>
                  <a:cubicBezTo>
                    <a:pt x="0" y="356870"/>
                    <a:pt x="356870" y="0"/>
                    <a:pt x="797052" y="0"/>
                  </a:cubicBezTo>
                  <a:lnTo>
                    <a:pt x="797052" y="12700"/>
                  </a:lnTo>
                  <a:lnTo>
                    <a:pt x="797052" y="0"/>
                  </a:lnTo>
                  <a:cubicBezTo>
                    <a:pt x="1237234" y="0"/>
                    <a:pt x="1594104" y="356870"/>
                    <a:pt x="1594104" y="797052"/>
                  </a:cubicBezTo>
                  <a:cubicBezTo>
                    <a:pt x="1594104" y="1237234"/>
                    <a:pt x="1237234" y="1594104"/>
                    <a:pt x="797052" y="1594104"/>
                  </a:cubicBezTo>
                  <a:lnTo>
                    <a:pt x="797052" y="1581404"/>
                  </a:lnTo>
                  <a:lnTo>
                    <a:pt x="797052" y="1594104"/>
                  </a:lnTo>
                  <a:cubicBezTo>
                    <a:pt x="356870" y="1594104"/>
                    <a:pt x="0" y="1237234"/>
                    <a:pt x="0" y="797052"/>
                  </a:cubicBezTo>
                  <a:lnTo>
                    <a:pt x="12700" y="797052"/>
                  </a:lnTo>
                  <a:lnTo>
                    <a:pt x="23495" y="803783"/>
                  </a:lnTo>
                  <a:cubicBezTo>
                    <a:pt x="20447" y="808609"/>
                    <a:pt x="14605" y="810768"/>
                    <a:pt x="9271" y="809244"/>
                  </a:cubicBezTo>
                  <a:cubicBezTo>
                    <a:pt x="3937" y="807720"/>
                    <a:pt x="0" y="802640"/>
                    <a:pt x="0" y="797052"/>
                  </a:cubicBezTo>
                  <a:moveTo>
                    <a:pt x="25400" y="797052"/>
                  </a:moveTo>
                  <a:lnTo>
                    <a:pt x="12700" y="797052"/>
                  </a:lnTo>
                  <a:lnTo>
                    <a:pt x="1905" y="790321"/>
                  </a:lnTo>
                  <a:cubicBezTo>
                    <a:pt x="4953" y="785495"/>
                    <a:pt x="10795" y="783336"/>
                    <a:pt x="16129" y="784860"/>
                  </a:cubicBezTo>
                  <a:cubicBezTo>
                    <a:pt x="21463" y="786384"/>
                    <a:pt x="25273" y="791464"/>
                    <a:pt x="25273" y="797052"/>
                  </a:cubicBezTo>
                  <a:cubicBezTo>
                    <a:pt x="25273" y="1223264"/>
                    <a:pt x="370713" y="1568704"/>
                    <a:pt x="796925" y="1568704"/>
                  </a:cubicBezTo>
                  <a:cubicBezTo>
                    <a:pt x="1223137" y="1568704"/>
                    <a:pt x="1568577" y="1223264"/>
                    <a:pt x="1568577" y="797052"/>
                  </a:cubicBezTo>
                  <a:lnTo>
                    <a:pt x="1581277" y="797052"/>
                  </a:lnTo>
                  <a:lnTo>
                    <a:pt x="1568577" y="797052"/>
                  </a:lnTo>
                  <a:cubicBezTo>
                    <a:pt x="1568704" y="370840"/>
                    <a:pt x="1223137" y="25400"/>
                    <a:pt x="797052" y="25400"/>
                  </a:cubicBezTo>
                  <a:lnTo>
                    <a:pt x="797052" y="12700"/>
                  </a:lnTo>
                  <a:lnTo>
                    <a:pt x="797052" y="25400"/>
                  </a:lnTo>
                  <a:cubicBezTo>
                    <a:pt x="370840" y="25400"/>
                    <a:pt x="25400" y="370840"/>
                    <a:pt x="25400" y="797052"/>
                  </a:cubicBezTo>
                  <a:close/>
                </a:path>
              </a:pathLst>
            </a:custGeom>
            <a:solidFill>
              <a:srgbClr val="00132D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923874" y="5137020"/>
            <a:ext cx="15786570" cy="960255"/>
            <a:chOff x="0" y="0"/>
            <a:chExt cx="21048760" cy="1280340"/>
          </a:xfrm>
        </p:grpSpPr>
        <p:sp>
          <p:nvSpPr>
            <p:cNvPr id="30" name="Freeform 30"/>
            <p:cNvSpPr/>
            <p:nvPr/>
          </p:nvSpPr>
          <p:spPr>
            <a:xfrm>
              <a:off x="12700" y="12700"/>
              <a:ext cx="21023326" cy="1254887"/>
            </a:xfrm>
            <a:custGeom>
              <a:avLst/>
              <a:gdLst/>
              <a:ahLst/>
              <a:cxnLst/>
              <a:rect l="l" t="t" r="r" b="b"/>
              <a:pathLst>
                <a:path w="21023326" h="1254887">
                  <a:moveTo>
                    <a:pt x="0" y="0"/>
                  </a:moveTo>
                  <a:lnTo>
                    <a:pt x="21023326" y="0"/>
                  </a:lnTo>
                  <a:lnTo>
                    <a:pt x="21023326" y="1254887"/>
                  </a:lnTo>
                  <a:lnTo>
                    <a:pt x="0" y="1254887"/>
                  </a:lnTo>
                  <a:close/>
                </a:path>
              </a:pathLst>
            </a:custGeom>
            <a:solidFill>
              <a:srgbClr val="00132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21048726" cy="1280287"/>
            </a:xfrm>
            <a:custGeom>
              <a:avLst/>
              <a:gdLst/>
              <a:ahLst/>
              <a:cxnLst/>
              <a:rect l="l" t="t" r="r" b="b"/>
              <a:pathLst>
                <a:path w="21048726" h="1280287">
                  <a:moveTo>
                    <a:pt x="12700" y="0"/>
                  </a:moveTo>
                  <a:lnTo>
                    <a:pt x="21036026" y="0"/>
                  </a:lnTo>
                  <a:cubicBezTo>
                    <a:pt x="21043012" y="0"/>
                    <a:pt x="21048726" y="5715"/>
                    <a:pt x="21048726" y="12700"/>
                  </a:cubicBezTo>
                  <a:lnTo>
                    <a:pt x="21048726" y="1267587"/>
                  </a:lnTo>
                  <a:cubicBezTo>
                    <a:pt x="21048726" y="1274572"/>
                    <a:pt x="21043012" y="1280287"/>
                    <a:pt x="21036026" y="1280287"/>
                  </a:cubicBezTo>
                  <a:lnTo>
                    <a:pt x="12700" y="1280287"/>
                  </a:lnTo>
                  <a:cubicBezTo>
                    <a:pt x="5715" y="1280287"/>
                    <a:pt x="0" y="1274572"/>
                    <a:pt x="0" y="1267587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67587"/>
                  </a:lnTo>
                  <a:lnTo>
                    <a:pt x="12700" y="1267587"/>
                  </a:lnTo>
                  <a:lnTo>
                    <a:pt x="12700" y="1254887"/>
                  </a:lnTo>
                  <a:lnTo>
                    <a:pt x="21036026" y="1254887"/>
                  </a:lnTo>
                  <a:lnTo>
                    <a:pt x="21036026" y="1267587"/>
                  </a:lnTo>
                  <a:lnTo>
                    <a:pt x="21023326" y="1267587"/>
                  </a:lnTo>
                  <a:lnTo>
                    <a:pt x="21023326" y="12700"/>
                  </a:lnTo>
                  <a:lnTo>
                    <a:pt x="21036026" y="12700"/>
                  </a:lnTo>
                  <a:lnTo>
                    <a:pt x="2103602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704276" y="5111118"/>
            <a:ext cx="15786570" cy="960255"/>
            <a:chOff x="0" y="0"/>
            <a:chExt cx="21048760" cy="128034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1048760" cy="1280340"/>
            </a:xfrm>
            <a:custGeom>
              <a:avLst/>
              <a:gdLst/>
              <a:ahLst/>
              <a:cxnLst/>
              <a:rect l="l" t="t" r="r" b="b"/>
              <a:pathLst>
                <a:path w="21048760" h="1280340">
                  <a:moveTo>
                    <a:pt x="0" y="0"/>
                  </a:moveTo>
                  <a:lnTo>
                    <a:pt x="21048760" y="0"/>
                  </a:lnTo>
                  <a:lnTo>
                    <a:pt x="21048760" y="1280340"/>
                  </a:lnTo>
                  <a:lnTo>
                    <a:pt x="0" y="128034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38100"/>
              <a:ext cx="21048760" cy="12422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888"/>
                </a:lnSpc>
              </a:pPr>
              <a:r>
                <a:rPr lang="en-US" sz="3600" dirty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Prestigious partners ideally located ( Brittany area)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335623" y="5019369"/>
            <a:ext cx="1195556" cy="1195556"/>
            <a:chOff x="0" y="0"/>
            <a:chExt cx="1594074" cy="1594074"/>
          </a:xfrm>
        </p:grpSpPr>
        <p:sp>
          <p:nvSpPr>
            <p:cNvPr id="36" name="Freeform 36"/>
            <p:cNvSpPr/>
            <p:nvPr/>
          </p:nvSpPr>
          <p:spPr>
            <a:xfrm>
              <a:off x="12700" y="12700"/>
              <a:ext cx="1568704" cy="1568704"/>
            </a:xfrm>
            <a:custGeom>
              <a:avLst/>
              <a:gdLst/>
              <a:ahLst/>
              <a:cxnLst/>
              <a:rect l="l" t="t" r="r" b="b"/>
              <a:pathLst>
                <a:path w="1568704" h="1568704">
                  <a:moveTo>
                    <a:pt x="0" y="784352"/>
                  </a:moveTo>
                  <a:cubicBezTo>
                    <a:pt x="0" y="351155"/>
                    <a:pt x="351155" y="0"/>
                    <a:pt x="784352" y="0"/>
                  </a:cubicBezTo>
                  <a:cubicBezTo>
                    <a:pt x="1217549" y="0"/>
                    <a:pt x="1568704" y="351155"/>
                    <a:pt x="1568704" y="784352"/>
                  </a:cubicBezTo>
                  <a:cubicBezTo>
                    <a:pt x="1568704" y="1217549"/>
                    <a:pt x="1217549" y="1568704"/>
                    <a:pt x="784352" y="1568704"/>
                  </a:cubicBezTo>
                  <a:cubicBezTo>
                    <a:pt x="351155" y="1568704"/>
                    <a:pt x="0" y="1217549"/>
                    <a:pt x="0" y="784352"/>
                  </a:cubicBezTo>
                  <a:close/>
                </a:path>
              </a:pathLst>
            </a:custGeom>
            <a:solidFill>
              <a:srgbClr val="E6007E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0" y="0"/>
              <a:ext cx="1594104" cy="1594104"/>
            </a:xfrm>
            <a:custGeom>
              <a:avLst/>
              <a:gdLst/>
              <a:ahLst/>
              <a:cxnLst/>
              <a:rect l="l" t="t" r="r" b="b"/>
              <a:pathLst>
                <a:path w="1594104" h="1594104">
                  <a:moveTo>
                    <a:pt x="0" y="797052"/>
                  </a:moveTo>
                  <a:cubicBezTo>
                    <a:pt x="0" y="356870"/>
                    <a:pt x="356870" y="0"/>
                    <a:pt x="797052" y="0"/>
                  </a:cubicBezTo>
                  <a:lnTo>
                    <a:pt x="797052" y="12700"/>
                  </a:lnTo>
                  <a:lnTo>
                    <a:pt x="797052" y="0"/>
                  </a:lnTo>
                  <a:cubicBezTo>
                    <a:pt x="1237234" y="0"/>
                    <a:pt x="1594104" y="356870"/>
                    <a:pt x="1594104" y="797052"/>
                  </a:cubicBezTo>
                  <a:cubicBezTo>
                    <a:pt x="1594104" y="1237234"/>
                    <a:pt x="1237234" y="1594104"/>
                    <a:pt x="797052" y="1594104"/>
                  </a:cubicBezTo>
                  <a:lnTo>
                    <a:pt x="797052" y="1581404"/>
                  </a:lnTo>
                  <a:lnTo>
                    <a:pt x="797052" y="1594104"/>
                  </a:lnTo>
                  <a:cubicBezTo>
                    <a:pt x="356870" y="1594104"/>
                    <a:pt x="0" y="1237234"/>
                    <a:pt x="0" y="797052"/>
                  </a:cubicBezTo>
                  <a:lnTo>
                    <a:pt x="12700" y="797052"/>
                  </a:lnTo>
                  <a:lnTo>
                    <a:pt x="23495" y="803783"/>
                  </a:lnTo>
                  <a:cubicBezTo>
                    <a:pt x="20447" y="808609"/>
                    <a:pt x="14605" y="810768"/>
                    <a:pt x="9271" y="809244"/>
                  </a:cubicBezTo>
                  <a:cubicBezTo>
                    <a:pt x="3937" y="807720"/>
                    <a:pt x="0" y="802640"/>
                    <a:pt x="0" y="797052"/>
                  </a:cubicBezTo>
                  <a:moveTo>
                    <a:pt x="25400" y="797052"/>
                  </a:moveTo>
                  <a:lnTo>
                    <a:pt x="12700" y="797052"/>
                  </a:lnTo>
                  <a:lnTo>
                    <a:pt x="1905" y="790321"/>
                  </a:lnTo>
                  <a:cubicBezTo>
                    <a:pt x="4953" y="785495"/>
                    <a:pt x="10795" y="783336"/>
                    <a:pt x="16129" y="784860"/>
                  </a:cubicBezTo>
                  <a:cubicBezTo>
                    <a:pt x="21463" y="786384"/>
                    <a:pt x="25273" y="791464"/>
                    <a:pt x="25273" y="797052"/>
                  </a:cubicBezTo>
                  <a:cubicBezTo>
                    <a:pt x="25273" y="1223264"/>
                    <a:pt x="370713" y="1568704"/>
                    <a:pt x="796925" y="1568704"/>
                  </a:cubicBezTo>
                  <a:cubicBezTo>
                    <a:pt x="1223137" y="1568704"/>
                    <a:pt x="1568577" y="1223264"/>
                    <a:pt x="1568577" y="797052"/>
                  </a:cubicBezTo>
                  <a:lnTo>
                    <a:pt x="1581277" y="797052"/>
                  </a:lnTo>
                  <a:lnTo>
                    <a:pt x="1568577" y="797052"/>
                  </a:lnTo>
                  <a:cubicBezTo>
                    <a:pt x="1568704" y="370840"/>
                    <a:pt x="1223137" y="25400"/>
                    <a:pt x="797052" y="25400"/>
                  </a:cubicBezTo>
                  <a:lnTo>
                    <a:pt x="797052" y="12700"/>
                  </a:lnTo>
                  <a:lnTo>
                    <a:pt x="797052" y="25400"/>
                  </a:lnTo>
                  <a:cubicBezTo>
                    <a:pt x="370840" y="25400"/>
                    <a:pt x="25400" y="370840"/>
                    <a:pt x="25400" y="797052"/>
                  </a:cubicBezTo>
                  <a:close/>
                </a:path>
              </a:pathLst>
            </a:custGeom>
            <a:solidFill>
              <a:srgbClr val="00132D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716876" y="6548376"/>
            <a:ext cx="15993568" cy="960255"/>
            <a:chOff x="0" y="0"/>
            <a:chExt cx="21324758" cy="1280340"/>
          </a:xfrm>
        </p:grpSpPr>
        <p:sp>
          <p:nvSpPr>
            <p:cNvPr id="39" name="Freeform 39"/>
            <p:cNvSpPr/>
            <p:nvPr/>
          </p:nvSpPr>
          <p:spPr>
            <a:xfrm>
              <a:off x="12700" y="12700"/>
              <a:ext cx="21299297" cy="1254887"/>
            </a:xfrm>
            <a:custGeom>
              <a:avLst/>
              <a:gdLst/>
              <a:ahLst/>
              <a:cxnLst/>
              <a:rect l="l" t="t" r="r" b="b"/>
              <a:pathLst>
                <a:path w="21299297" h="1254887">
                  <a:moveTo>
                    <a:pt x="0" y="0"/>
                  </a:moveTo>
                  <a:lnTo>
                    <a:pt x="21299297" y="0"/>
                  </a:lnTo>
                  <a:lnTo>
                    <a:pt x="21299297" y="1254887"/>
                  </a:lnTo>
                  <a:lnTo>
                    <a:pt x="0" y="1254887"/>
                  </a:lnTo>
                  <a:close/>
                </a:path>
              </a:pathLst>
            </a:custGeom>
            <a:solidFill>
              <a:srgbClr val="00132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0" y="0"/>
              <a:ext cx="21324697" cy="1280287"/>
            </a:xfrm>
            <a:custGeom>
              <a:avLst/>
              <a:gdLst/>
              <a:ahLst/>
              <a:cxnLst/>
              <a:rect l="l" t="t" r="r" b="b"/>
              <a:pathLst>
                <a:path w="21324697" h="1280287">
                  <a:moveTo>
                    <a:pt x="12700" y="0"/>
                  </a:moveTo>
                  <a:lnTo>
                    <a:pt x="21311997" y="0"/>
                  </a:lnTo>
                  <a:cubicBezTo>
                    <a:pt x="21318982" y="0"/>
                    <a:pt x="21324697" y="5715"/>
                    <a:pt x="21324697" y="12700"/>
                  </a:cubicBezTo>
                  <a:lnTo>
                    <a:pt x="21324697" y="1267587"/>
                  </a:lnTo>
                  <a:cubicBezTo>
                    <a:pt x="21324697" y="1274572"/>
                    <a:pt x="21318982" y="1280287"/>
                    <a:pt x="21311997" y="1280287"/>
                  </a:cubicBezTo>
                  <a:lnTo>
                    <a:pt x="12700" y="1280287"/>
                  </a:lnTo>
                  <a:cubicBezTo>
                    <a:pt x="5715" y="1280287"/>
                    <a:pt x="0" y="1274572"/>
                    <a:pt x="0" y="1267587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67587"/>
                  </a:lnTo>
                  <a:lnTo>
                    <a:pt x="12700" y="1267587"/>
                  </a:lnTo>
                  <a:lnTo>
                    <a:pt x="12700" y="1254887"/>
                  </a:lnTo>
                  <a:lnTo>
                    <a:pt x="21311997" y="1254887"/>
                  </a:lnTo>
                  <a:lnTo>
                    <a:pt x="21311997" y="1267587"/>
                  </a:lnTo>
                  <a:lnTo>
                    <a:pt x="21299297" y="1267587"/>
                  </a:lnTo>
                  <a:lnTo>
                    <a:pt x="21299297" y="12700"/>
                  </a:lnTo>
                  <a:lnTo>
                    <a:pt x="21311997" y="12700"/>
                  </a:lnTo>
                  <a:lnTo>
                    <a:pt x="21311997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2497278" y="6510200"/>
            <a:ext cx="15993568" cy="960255"/>
            <a:chOff x="0" y="0"/>
            <a:chExt cx="21324758" cy="128034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1324759" cy="1280340"/>
            </a:xfrm>
            <a:custGeom>
              <a:avLst/>
              <a:gdLst/>
              <a:ahLst/>
              <a:cxnLst/>
              <a:rect l="l" t="t" r="r" b="b"/>
              <a:pathLst>
                <a:path w="21324759" h="1280340">
                  <a:moveTo>
                    <a:pt x="0" y="0"/>
                  </a:moveTo>
                  <a:lnTo>
                    <a:pt x="21324759" y="0"/>
                  </a:lnTo>
                  <a:lnTo>
                    <a:pt x="21324759" y="1280340"/>
                  </a:lnTo>
                  <a:lnTo>
                    <a:pt x="0" y="128034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38100"/>
              <a:ext cx="21324758" cy="12422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888"/>
                </a:lnSpc>
              </a:pPr>
              <a:r>
                <a:rPr lang="en-US" sz="36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Permanent teachers in association with a team of professionals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128622" y="6430725"/>
            <a:ext cx="1195556" cy="1195556"/>
            <a:chOff x="0" y="0"/>
            <a:chExt cx="1594074" cy="1594074"/>
          </a:xfrm>
        </p:grpSpPr>
        <p:sp>
          <p:nvSpPr>
            <p:cNvPr id="45" name="Freeform 45"/>
            <p:cNvSpPr/>
            <p:nvPr/>
          </p:nvSpPr>
          <p:spPr>
            <a:xfrm>
              <a:off x="12700" y="12700"/>
              <a:ext cx="1568704" cy="1568704"/>
            </a:xfrm>
            <a:custGeom>
              <a:avLst/>
              <a:gdLst/>
              <a:ahLst/>
              <a:cxnLst/>
              <a:rect l="l" t="t" r="r" b="b"/>
              <a:pathLst>
                <a:path w="1568704" h="1568704">
                  <a:moveTo>
                    <a:pt x="0" y="784352"/>
                  </a:moveTo>
                  <a:cubicBezTo>
                    <a:pt x="0" y="351155"/>
                    <a:pt x="351155" y="0"/>
                    <a:pt x="784352" y="0"/>
                  </a:cubicBezTo>
                  <a:cubicBezTo>
                    <a:pt x="1217549" y="0"/>
                    <a:pt x="1568704" y="351155"/>
                    <a:pt x="1568704" y="784352"/>
                  </a:cubicBezTo>
                  <a:cubicBezTo>
                    <a:pt x="1568704" y="1217549"/>
                    <a:pt x="1217549" y="1568704"/>
                    <a:pt x="784352" y="1568704"/>
                  </a:cubicBezTo>
                  <a:cubicBezTo>
                    <a:pt x="351155" y="1568704"/>
                    <a:pt x="0" y="1217549"/>
                    <a:pt x="0" y="784352"/>
                  </a:cubicBezTo>
                  <a:close/>
                </a:path>
              </a:pathLst>
            </a:custGeom>
            <a:solidFill>
              <a:srgbClr val="E6007E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0" y="0"/>
              <a:ext cx="1594104" cy="1594104"/>
            </a:xfrm>
            <a:custGeom>
              <a:avLst/>
              <a:gdLst/>
              <a:ahLst/>
              <a:cxnLst/>
              <a:rect l="l" t="t" r="r" b="b"/>
              <a:pathLst>
                <a:path w="1594104" h="1594104">
                  <a:moveTo>
                    <a:pt x="0" y="797052"/>
                  </a:moveTo>
                  <a:cubicBezTo>
                    <a:pt x="0" y="356870"/>
                    <a:pt x="356870" y="0"/>
                    <a:pt x="797052" y="0"/>
                  </a:cubicBezTo>
                  <a:lnTo>
                    <a:pt x="797052" y="12700"/>
                  </a:lnTo>
                  <a:lnTo>
                    <a:pt x="797052" y="0"/>
                  </a:lnTo>
                  <a:cubicBezTo>
                    <a:pt x="1237234" y="0"/>
                    <a:pt x="1594104" y="356870"/>
                    <a:pt x="1594104" y="797052"/>
                  </a:cubicBezTo>
                  <a:cubicBezTo>
                    <a:pt x="1594104" y="1237234"/>
                    <a:pt x="1237234" y="1594104"/>
                    <a:pt x="797052" y="1594104"/>
                  </a:cubicBezTo>
                  <a:lnTo>
                    <a:pt x="797052" y="1581404"/>
                  </a:lnTo>
                  <a:lnTo>
                    <a:pt x="797052" y="1594104"/>
                  </a:lnTo>
                  <a:cubicBezTo>
                    <a:pt x="356870" y="1594104"/>
                    <a:pt x="0" y="1237234"/>
                    <a:pt x="0" y="797052"/>
                  </a:cubicBezTo>
                  <a:lnTo>
                    <a:pt x="12700" y="797052"/>
                  </a:lnTo>
                  <a:lnTo>
                    <a:pt x="23495" y="803783"/>
                  </a:lnTo>
                  <a:cubicBezTo>
                    <a:pt x="20447" y="808609"/>
                    <a:pt x="14605" y="810768"/>
                    <a:pt x="9271" y="809244"/>
                  </a:cubicBezTo>
                  <a:cubicBezTo>
                    <a:pt x="3937" y="807720"/>
                    <a:pt x="0" y="802640"/>
                    <a:pt x="0" y="797052"/>
                  </a:cubicBezTo>
                  <a:moveTo>
                    <a:pt x="25400" y="797052"/>
                  </a:moveTo>
                  <a:lnTo>
                    <a:pt x="12700" y="797052"/>
                  </a:lnTo>
                  <a:lnTo>
                    <a:pt x="1905" y="790321"/>
                  </a:lnTo>
                  <a:cubicBezTo>
                    <a:pt x="4953" y="785495"/>
                    <a:pt x="10795" y="783336"/>
                    <a:pt x="16129" y="784860"/>
                  </a:cubicBezTo>
                  <a:cubicBezTo>
                    <a:pt x="21463" y="786384"/>
                    <a:pt x="25273" y="791464"/>
                    <a:pt x="25273" y="797052"/>
                  </a:cubicBezTo>
                  <a:cubicBezTo>
                    <a:pt x="25273" y="1223264"/>
                    <a:pt x="370713" y="1568704"/>
                    <a:pt x="796925" y="1568704"/>
                  </a:cubicBezTo>
                  <a:cubicBezTo>
                    <a:pt x="1223137" y="1568704"/>
                    <a:pt x="1568577" y="1223264"/>
                    <a:pt x="1568577" y="797052"/>
                  </a:cubicBezTo>
                  <a:lnTo>
                    <a:pt x="1581277" y="797052"/>
                  </a:lnTo>
                  <a:lnTo>
                    <a:pt x="1568577" y="797052"/>
                  </a:lnTo>
                  <a:cubicBezTo>
                    <a:pt x="1568704" y="370840"/>
                    <a:pt x="1223137" y="25400"/>
                    <a:pt x="797052" y="25400"/>
                  </a:cubicBezTo>
                  <a:lnTo>
                    <a:pt x="797052" y="12700"/>
                  </a:lnTo>
                  <a:lnTo>
                    <a:pt x="797052" y="25400"/>
                  </a:lnTo>
                  <a:cubicBezTo>
                    <a:pt x="370840" y="25400"/>
                    <a:pt x="25400" y="370840"/>
                    <a:pt x="25400" y="797052"/>
                  </a:cubicBezTo>
                  <a:close/>
                </a:path>
              </a:pathLst>
            </a:custGeom>
            <a:solidFill>
              <a:srgbClr val="00132D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042435" y="7959732"/>
            <a:ext cx="16668009" cy="960255"/>
            <a:chOff x="0" y="0"/>
            <a:chExt cx="22224012" cy="1280340"/>
          </a:xfrm>
        </p:grpSpPr>
        <p:sp>
          <p:nvSpPr>
            <p:cNvPr id="48" name="Freeform 48"/>
            <p:cNvSpPr/>
            <p:nvPr/>
          </p:nvSpPr>
          <p:spPr>
            <a:xfrm>
              <a:off x="12700" y="12700"/>
              <a:ext cx="22198585" cy="1254887"/>
            </a:xfrm>
            <a:custGeom>
              <a:avLst/>
              <a:gdLst/>
              <a:ahLst/>
              <a:cxnLst/>
              <a:rect l="l" t="t" r="r" b="b"/>
              <a:pathLst>
                <a:path w="22198585" h="1254887">
                  <a:moveTo>
                    <a:pt x="0" y="0"/>
                  </a:moveTo>
                  <a:lnTo>
                    <a:pt x="22198585" y="0"/>
                  </a:lnTo>
                  <a:lnTo>
                    <a:pt x="22198585" y="1254887"/>
                  </a:lnTo>
                  <a:lnTo>
                    <a:pt x="0" y="1254887"/>
                  </a:lnTo>
                  <a:close/>
                </a:path>
              </a:pathLst>
            </a:custGeom>
            <a:solidFill>
              <a:srgbClr val="00132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0" y="0"/>
              <a:ext cx="22223985" cy="1280287"/>
            </a:xfrm>
            <a:custGeom>
              <a:avLst/>
              <a:gdLst/>
              <a:ahLst/>
              <a:cxnLst/>
              <a:rect l="l" t="t" r="r" b="b"/>
              <a:pathLst>
                <a:path w="22223985" h="1280287">
                  <a:moveTo>
                    <a:pt x="12700" y="0"/>
                  </a:moveTo>
                  <a:lnTo>
                    <a:pt x="22211285" y="0"/>
                  </a:lnTo>
                  <a:cubicBezTo>
                    <a:pt x="22218270" y="0"/>
                    <a:pt x="22223985" y="5715"/>
                    <a:pt x="22223985" y="12700"/>
                  </a:cubicBezTo>
                  <a:lnTo>
                    <a:pt x="22223985" y="1267587"/>
                  </a:lnTo>
                  <a:cubicBezTo>
                    <a:pt x="22223985" y="1274572"/>
                    <a:pt x="22218270" y="1280287"/>
                    <a:pt x="22211285" y="1280287"/>
                  </a:cubicBezTo>
                  <a:lnTo>
                    <a:pt x="12700" y="1280287"/>
                  </a:lnTo>
                  <a:cubicBezTo>
                    <a:pt x="5715" y="1280287"/>
                    <a:pt x="0" y="1274572"/>
                    <a:pt x="0" y="1267587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67587"/>
                  </a:lnTo>
                  <a:lnTo>
                    <a:pt x="12700" y="1267587"/>
                  </a:lnTo>
                  <a:lnTo>
                    <a:pt x="12700" y="1254887"/>
                  </a:lnTo>
                  <a:lnTo>
                    <a:pt x="22211285" y="1254887"/>
                  </a:lnTo>
                  <a:lnTo>
                    <a:pt x="22211285" y="1267587"/>
                  </a:lnTo>
                  <a:lnTo>
                    <a:pt x="22198585" y="1267587"/>
                  </a:lnTo>
                  <a:lnTo>
                    <a:pt x="22198585" y="12700"/>
                  </a:lnTo>
                  <a:lnTo>
                    <a:pt x="22211285" y="12700"/>
                  </a:lnTo>
                  <a:lnTo>
                    <a:pt x="22211285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822837" y="7988230"/>
            <a:ext cx="16668009" cy="960255"/>
            <a:chOff x="0" y="0"/>
            <a:chExt cx="22224012" cy="128034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22224012" cy="1280340"/>
            </a:xfrm>
            <a:custGeom>
              <a:avLst/>
              <a:gdLst/>
              <a:ahLst/>
              <a:cxnLst/>
              <a:rect l="l" t="t" r="r" b="b"/>
              <a:pathLst>
                <a:path w="22224012" h="1280340">
                  <a:moveTo>
                    <a:pt x="0" y="0"/>
                  </a:moveTo>
                  <a:lnTo>
                    <a:pt x="22224012" y="0"/>
                  </a:lnTo>
                  <a:lnTo>
                    <a:pt x="22224012" y="1280340"/>
                  </a:lnTo>
                  <a:lnTo>
                    <a:pt x="0" y="128034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38100"/>
              <a:ext cx="22224012" cy="12422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888"/>
                </a:lnSpc>
              </a:pPr>
              <a:r>
                <a:rPr lang="en-US" sz="3600" dirty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Offer job shadowing or training opportunities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454183" y="7842081"/>
            <a:ext cx="1195556" cy="1195556"/>
            <a:chOff x="0" y="0"/>
            <a:chExt cx="1594074" cy="1594074"/>
          </a:xfrm>
        </p:grpSpPr>
        <p:sp>
          <p:nvSpPr>
            <p:cNvPr id="54" name="Freeform 54"/>
            <p:cNvSpPr/>
            <p:nvPr/>
          </p:nvSpPr>
          <p:spPr>
            <a:xfrm>
              <a:off x="12700" y="12700"/>
              <a:ext cx="1568704" cy="1568704"/>
            </a:xfrm>
            <a:custGeom>
              <a:avLst/>
              <a:gdLst/>
              <a:ahLst/>
              <a:cxnLst/>
              <a:rect l="l" t="t" r="r" b="b"/>
              <a:pathLst>
                <a:path w="1568704" h="1568704">
                  <a:moveTo>
                    <a:pt x="0" y="784352"/>
                  </a:moveTo>
                  <a:cubicBezTo>
                    <a:pt x="0" y="351155"/>
                    <a:pt x="351155" y="0"/>
                    <a:pt x="784352" y="0"/>
                  </a:cubicBezTo>
                  <a:cubicBezTo>
                    <a:pt x="1217549" y="0"/>
                    <a:pt x="1568704" y="351155"/>
                    <a:pt x="1568704" y="784352"/>
                  </a:cubicBezTo>
                  <a:cubicBezTo>
                    <a:pt x="1568704" y="1217549"/>
                    <a:pt x="1217549" y="1568704"/>
                    <a:pt x="784352" y="1568704"/>
                  </a:cubicBezTo>
                  <a:cubicBezTo>
                    <a:pt x="351155" y="1568704"/>
                    <a:pt x="0" y="1217549"/>
                    <a:pt x="0" y="784352"/>
                  </a:cubicBezTo>
                  <a:close/>
                </a:path>
              </a:pathLst>
            </a:custGeom>
            <a:solidFill>
              <a:srgbClr val="E6007E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5" name="Freeform 55"/>
            <p:cNvSpPr/>
            <p:nvPr/>
          </p:nvSpPr>
          <p:spPr>
            <a:xfrm>
              <a:off x="0" y="0"/>
              <a:ext cx="1594104" cy="1594104"/>
            </a:xfrm>
            <a:custGeom>
              <a:avLst/>
              <a:gdLst/>
              <a:ahLst/>
              <a:cxnLst/>
              <a:rect l="l" t="t" r="r" b="b"/>
              <a:pathLst>
                <a:path w="1594104" h="1594104">
                  <a:moveTo>
                    <a:pt x="0" y="797052"/>
                  </a:moveTo>
                  <a:cubicBezTo>
                    <a:pt x="0" y="356870"/>
                    <a:pt x="356870" y="0"/>
                    <a:pt x="797052" y="0"/>
                  </a:cubicBezTo>
                  <a:lnTo>
                    <a:pt x="797052" y="12700"/>
                  </a:lnTo>
                  <a:lnTo>
                    <a:pt x="797052" y="0"/>
                  </a:lnTo>
                  <a:cubicBezTo>
                    <a:pt x="1237234" y="0"/>
                    <a:pt x="1594104" y="356870"/>
                    <a:pt x="1594104" y="797052"/>
                  </a:cubicBezTo>
                  <a:cubicBezTo>
                    <a:pt x="1594104" y="1237234"/>
                    <a:pt x="1237234" y="1594104"/>
                    <a:pt x="797052" y="1594104"/>
                  </a:cubicBezTo>
                  <a:lnTo>
                    <a:pt x="797052" y="1581404"/>
                  </a:lnTo>
                  <a:lnTo>
                    <a:pt x="797052" y="1594104"/>
                  </a:lnTo>
                  <a:cubicBezTo>
                    <a:pt x="356870" y="1594104"/>
                    <a:pt x="0" y="1237234"/>
                    <a:pt x="0" y="797052"/>
                  </a:cubicBezTo>
                  <a:lnTo>
                    <a:pt x="12700" y="797052"/>
                  </a:lnTo>
                  <a:lnTo>
                    <a:pt x="23495" y="803783"/>
                  </a:lnTo>
                  <a:cubicBezTo>
                    <a:pt x="20447" y="808609"/>
                    <a:pt x="14605" y="810768"/>
                    <a:pt x="9271" y="809244"/>
                  </a:cubicBezTo>
                  <a:cubicBezTo>
                    <a:pt x="3937" y="807720"/>
                    <a:pt x="0" y="802640"/>
                    <a:pt x="0" y="797052"/>
                  </a:cubicBezTo>
                  <a:moveTo>
                    <a:pt x="25400" y="797052"/>
                  </a:moveTo>
                  <a:lnTo>
                    <a:pt x="12700" y="797052"/>
                  </a:lnTo>
                  <a:lnTo>
                    <a:pt x="1905" y="790321"/>
                  </a:lnTo>
                  <a:cubicBezTo>
                    <a:pt x="4953" y="785495"/>
                    <a:pt x="10795" y="783336"/>
                    <a:pt x="16129" y="784860"/>
                  </a:cubicBezTo>
                  <a:cubicBezTo>
                    <a:pt x="21463" y="786384"/>
                    <a:pt x="25273" y="791464"/>
                    <a:pt x="25273" y="797052"/>
                  </a:cubicBezTo>
                  <a:cubicBezTo>
                    <a:pt x="25273" y="1223264"/>
                    <a:pt x="370713" y="1568704"/>
                    <a:pt x="796925" y="1568704"/>
                  </a:cubicBezTo>
                  <a:cubicBezTo>
                    <a:pt x="1223137" y="1568704"/>
                    <a:pt x="1568577" y="1223264"/>
                    <a:pt x="1568577" y="797052"/>
                  </a:cubicBezTo>
                  <a:lnTo>
                    <a:pt x="1581277" y="797052"/>
                  </a:lnTo>
                  <a:lnTo>
                    <a:pt x="1568577" y="797052"/>
                  </a:lnTo>
                  <a:cubicBezTo>
                    <a:pt x="1568704" y="370840"/>
                    <a:pt x="1223137" y="25400"/>
                    <a:pt x="797052" y="25400"/>
                  </a:cubicBezTo>
                  <a:lnTo>
                    <a:pt x="797052" y="12700"/>
                  </a:lnTo>
                  <a:lnTo>
                    <a:pt x="797052" y="25400"/>
                  </a:lnTo>
                  <a:cubicBezTo>
                    <a:pt x="370840" y="25400"/>
                    <a:pt x="25400" y="370840"/>
                    <a:pt x="25400" y="797052"/>
                  </a:cubicBezTo>
                  <a:close/>
                </a:path>
              </a:pathLst>
            </a:custGeom>
            <a:solidFill>
              <a:srgbClr val="00132D"/>
            </a:solid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733270" y="9467850"/>
            <a:ext cx="2297430" cy="628650"/>
            <a:chOff x="0" y="0"/>
            <a:chExt cx="3063240" cy="838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63240" cy="838200"/>
            </a:xfrm>
            <a:custGeom>
              <a:avLst/>
              <a:gdLst/>
              <a:ahLst/>
              <a:cxnLst/>
              <a:rect l="l" t="t" r="r" b="b"/>
              <a:pathLst>
                <a:path w="3063240" h="838200">
                  <a:moveTo>
                    <a:pt x="0" y="0"/>
                  </a:moveTo>
                  <a:lnTo>
                    <a:pt x="3063240" y="0"/>
                  </a:lnTo>
                  <a:lnTo>
                    <a:pt x="3063240" y="838200"/>
                  </a:lnTo>
                  <a:lnTo>
                    <a:pt x="0" y="838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8691" t="-55365" r="-15423" b="-50515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07672" y="217353"/>
            <a:ext cx="4103990" cy="1613254"/>
            <a:chOff x="0" y="0"/>
            <a:chExt cx="5471986" cy="21510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72049" cy="2150999"/>
            </a:xfrm>
            <a:custGeom>
              <a:avLst/>
              <a:gdLst/>
              <a:ahLst/>
              <a:cxnLst/>
              <a:rect l="l" t="t" r="r" b="b"/>
              <a:pathLst>
                <a:path w="5472049" h="2150999">
                  <a:moveTo>
                    <a:pt x="0" y="0"/>
                  </a:moveTo>
                  <a:lnTo>
                    <a:pt x="5472049" y="0"/>
                  </a:lnTo>
                  <a:lnTo>
                    <a:pt x="5472049" y="2150999"/>
                  </a:lnTo>
                  <a:lnTo>
                    <a:pt x="0" y="2150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" r="-8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90600" y="2917205"/>
            <a:ext cx="14294708" cy="1655805"/>
            <a:chOff x="0" y="0"/>
            <a:chExt cx="19059610" cy="22077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059610" cy="2207740"/>
            </a:xfrm>
            <a:custGeom>
              <a:avLst/>
              <a:gdLst/>
              <a:ahLst/>
              <a:cxnLst/>
              <a:rect l="l" t="t" r="r" b="b"/>
              <a:pathLst>
                <a:path w="19059610" h="2207740">
                  <a:moveTo>
                    <a:pt x="0" y="0"/>
                  </a:moveTo>
                  <a:lnTo>
                    <a:pt x="19059610" y="0"/>
                  </a:lnTo>
                  <a:lnTo>
                    <a:pt x="19059610" y="2207740"/>
                  </a:lnTo>
                  <a:lnTo>
                    <a:pt x="0" y="220774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6200"/>
              <a:ext cx="19059610" cy="21315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480"/>
                </a:lnSpc>
              </a:pPr>
              <a:endParaRPr lang="en-US" sz="6000" b="1" dirty="0">
                <a:solidFill>
                  <a:srgbClr val="E6007E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87236" y="6134793"/>
            <a:ext cx="13716000" cy="4152207"/>
            <a:chOff x="0" y="0"/>
            <a:chExt cx="18288000" cy="553627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288000" cy="5536276"/>
            </a:xfrm>
            <a:custGeom>
              <a:avLst/>
              <a:gdLst/>
              <a:ahLst/>
              <a:cxnLst/>
              <a:rect l="l" t="t" r="r" b="b"/>
              <a:pathLst>
                <a:path w="18288000" h="5536276">
                  <a:moveTo>
                    <a:pt x="0" y="0"/>
                  </a:moveTo>
                  <a:lnTo>
                    <a:pt x="18288000" y="0"/>
                  </a:lnTo>
                  <a:lnTo>
                    <a:pt x="18288000" y="5536276"/>
                  </a:lnTo>
                  <a:lnTo>
                    <a:pt x="0" y="55362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18288000" cy="553627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436"/>
                </a:lnSpc>
              </a:pPr>
              <a:endParaRPr dirty="0"/>
            </a:p>
            <a:p>
              <a:pPr algn="ctr">
                <a:lnSpc>
                  <a:spcPts val="4436"/>
                </a:lnSpc>
              </a:pPr>
              <a:endParaRPr dirty="0"/>
            </a:p>
            <a:p>
              <a:pPr algn="ctr">
                <a:lnSpc>
                  <a:spcPts val="4436"/>
                </a:lnSpc>
              </a:pPr>
              <a:r>
                <a:rPr lang="en-US" sz="3697" u="sng" dirty="0">
                  <a:solidFill>
                    <a:srgbClr val="0563C1"/>
                  </a:solidFill>
                  <a:latin typeface="Source Sans Pro"/>
                  <a:ea typeface="Source Sans Pro"/>
                  <a:cs typeface="Source Sans Pro"/>
                  <a:sym typeface="Source Sans Pro"/>
                  <a:hlinkClick r:id="rId4" tooltip="http://www.ferrandi-paris.fr/"/>
                </a:rPr>
                <a:t>www.ferrandi-paris.fr</a:t>
              </a:r>
            </a:p>
            <a:p>
              <a:pPr algn="ctr">
                <a:lnSpc>
                  <a:spcPts val="4436"/>
                </a:lnSpc>
              </a:pPr>
              <a:r>
                <a:rPr lang="fr-FR" sz="4000" dirty="0">
                  <a:hlinkClick r:id="rId5"/>
                </a:rPr>
                <a:t>Ecole Ferrandi : Campus de Rennes - Ferrandi Paris</a:t>
              </a:r>
              <a:endParaRPr lang="en-US" sz="3697" u="sng" dirty="0">
                <a:solidFill>
                  <a:srgbClr val="0563C1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4" tooltip="http://www.ferrandi-paris.fr/"/>
              </a:endParaRPr>
            </a:p>
            <a:p>
              <a:pPr algn="ctr">
                <a:lnSpc>
                  <a:spcPts val="4436"/>
                </a:lnSpc>
              </a:pPr>
              <a:endParaRPr lang="en-US" sz="3697" u="sng" dirty="0">
                <a:solidFill>
                  <a:srgbClr val="0563C1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4" tooltip="http://www.ferrandi-paris.fr/"/>
              </a:endParaRPr>
            </a:p>
            <a:p>
              <a:pPr algn="ctr">
                <a:lnSpc>
                  <a:spcPts val="4436"/>
                </a:lnSpc>
              </a:pPr>
              <a:endParaRPr lang="en-US" sz="3697" u="sng" dirty="0">
                <a:solidFill>
                  <a:srgbClr val="0563C1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4" tooltip="http://www.ferrandi-paris.fr/"/>
              </a:endParaRPr>
            </a:p>
            <a:p>
              <a:pPr algn="ctr">
                <a:lnSpc>
                  <a:spcPts val="4436"/>
                </a:lnSpc>
              </a:pPr>
              <a:r>
                <a:rPr lang="en-US" sz="3697" b="1" dirty="0">
                  <a:solidFill>
                    <a:srgbClr val="FF3399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Contact in Rennes : Neil SOURGET</a:t>
              </a:r>
            </a:p>
            <a:p>
              <a:pPr algn="ctr">
                <a:lnSpc>
                  <a:spcPts val="4436"/>
                </a:lnSpc>
              </a:pPr>
              <a:r>
                <a:rPr lang="en-US" sz="3697" u="sng" dirty="0">
                  <a:solidFill>
                    <a:srgbClr val="0563C1"/>
                  </a:solidFill>
                  <a:latin typeface="Source Sans Pro"/>
                  <a:ea typeface="Source Sans Pro"/>
                  <a:cs typeface="Source Sans Pro"/>
                  <a:sym typeface="Source Sans Pro"/>
                  <a:hlinkClick r:id="rId6" tooltip="mailto:neil.sourget@ille-et-vilaine.cci.fr"/>
                </a:rPr>
                <a:t>neil.sourget@ille-et-vilaine.cci.fr</a:t>
              </a:r>
              <a:r>
                <a:rPr lang="en-US" sz="3697" dirty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</a:t>
              </a:r>
            </a:p>
            <a:p>
              <a:pPr algn="ctr">
                <a:lnSpc>
                  <a:spcPts val="4436"/>
                </a:lnSpc>
              </a:pPr>
              <a:r>
                <a:rPr lang="en-US" sz="3697" dirty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+332.99.33.63.40</a:t>
              </a:r>
            </a:p>
            <a:p>
              <a:pPr algn="ctr">
                <a:lnSpc>
                  <a:spcPts val="4436"/>
                </a:lnSpc>
              </a:pPr>
              <a:endParaRPr lang="en-US" sz="3697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 algn="ctr">
                <a:lnSpc>
                  <a:spcPts val="4436"/>
                </a:lnSpc>
              </a:pPr>
              <a:endParaRPr lang="en-US" sz="3697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 algn="ctr">
                <a:lnSpc>
                  <a:spcPts val="4436"/>
                </a:lnSpc>
              </a:pPr>
              <a:endParaRPr lang="en-US" sz="3697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21032B4F-9333-BBA6-E62E-F8EF7E881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400" y="2034009"/>
            <a:ext cx="7186612" cy="342219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4C0253D-D6E3-20AD-D0BF-8E0F601E12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6812" y="2041629"/>
            <a:ext cx="7547020" cy="354086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733270" y="9467850"/>
            <a:ext cx="2297430" cy="628650"/>
            <a:chOff x="0" y="0"/>
            <a:chExt cx="3063240" cy="838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63240" cy="838200"/>
            </a:xfrm>
            <a:custGeom>
              <a:avLst/>
              <a:gdLst/>
              <a:ahLst/>
              <a:cxnLst/>
              <a:rect l="l" t="t" r="r" b="b"/>
              <a:pathLst>
                <a:path w="3063240" h="838200">
                  <a:moveTo>
                    <a:pt x="0" y="0"/>
                  </a:moveTo>
                  <a:lnTo>
                    <a:pt x="3063240" y="0"/>
                  </a:lnTo>
                  <a:lnTo>
                    <a:pt x="3063240" y="838200"/>
                  </a:lnTo>
                  <a:lnTo>
                    <a:pt x="0" y="838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8691" t="-55365" r="-15423" b="-50515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07672" y="217353"/>
            <a:ext cx="4103990" cy="1613254"/>
            <a:chOff x="0" y="0"/>
            <a:chExt cx="5471986" cy="21510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72049" cy="2150999"/>
            </a:xfrm>
            <a:custGeom>
              <a:avLst/>
              <a:gdLst/>
              <a:ahLst/>
              <a:cxnLst/>
              <a:rect l="l" t="t" r="r" b="b"/>
              <a:pathLst>
                <a:path w="5472049" h="2150999">
                  <a:moveTo>
                    <a:pt x="0" y="0"/>
                  </a:moveTo>
                  <a:lnTo>
                    <a:pt x="5472049" y="0"/>
                  </a:lnTo>
                  <a:lnTo>
                    <a:pt x="5472049" y="2150999"/>
                  </a:lnTo>
                  <a:lnTo>
                    <a:pt x="0" y="2150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" r="-8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993292" y="529047"/>
            <a:ext cx="14294708" cy="1655805"/>
            <a:chOff x="0" y="0"/>
            <a:chExt cx="19059610" cy="22077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059610" cy="2207740"/>
            </a:xfrm>
            <a:custGeom>
              <a:avLst/>
              <a:gdLst/>
              <a:ahLst/>
              <a:cxnLst/>
              <a:rect l="l" t="t" r="r" b="b"/>
              <a:pathLst>
                <a:path w="19059610" h="2207740">
                  <a:moveTo>
                    <a:pt x="0" y="0"/>
                  </a:moveTo>
                  <a:lnTo>
                    <a:pt x="19059610" y="0"/>
                  </a:lnTo>
                  <a:lnTo>
                    <a:pt x="19059610" y="2207740"/>
                  </a:lnTo>
                  <a:lnTo>
                    <a:pt x="0" y="220774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6200"/>
              <a:ext cx="19059610" cy="21315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480"/>
                </a:lnSpc>
              </a:pPr>
              <a:r>
                <a:rPr lang="en-US" sz="6000" b="1">
                  <a:solidFill>
                    <a:srgbClr val="E6007E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The French school of Gastronomy and Hospitality Management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2222952"/>
            <a:ext cx="15727122" cy="2445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88"/>
              </a:lnSpc>
            </a:pPr>
            <a:r>
              <a:rPr lang="en-US" sz="36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FERRANDI Paris: Culinary and Hospitality Excellence</a:t>
            </a:r>
          </a:p>
          <a:p>
            <a:pPr marL="0" lvl="0" indent="0" algn="ctr">
              <a:lnSpc>
                <a:spcPts val="3888"/>
              </a:lnSpc>
            </a:pPr>
            <a:endParaRPr lang="en-US" sz="360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ctr">
              <a:lnSpc>
                <a:spcPts val="3888"/>
              </a:lnSpc>
            </a:pPr>
            <a:r>
              <a:rPr lang="en-US" sz="36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Established in 1920 by the Paris Île-de-France Chamber of Commerce, FERRANDI Paris stands out as the only "Grande École" offering diplomas from CAP to master's level, shaping future leaders in gastronomy and hospitality.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2004208" y="5143500"/>
            <a:ext cx="6283096" cy="4108365"/>
            <a:chOff x="0" y="0"/>
            <a:chExt cx="8377462" cy="54778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377428" cy="5477764"/>
            </a:xfrm>
            <a:custGeom>
              <a:avLst/>
              <a:gdLst/>
              <a:ahLst/>
              <a:cxnLst/>
              <a:rect l="l" t="t" r="r" b="b"/>
              <a:pathLst>
                <a:path w="8377428" h="5477764">
                  <a:moveTo>
                    <a:pt x="0" y="0"/>
                  </a:moveTo>
                  <a:lnTo>
                    <a:pt x="8377428" y="0"/>
                  </a:lnTo>
                  <a:lnTo>
                    <a:pt x="8377428" y="5477764"/>
                  </a:lnTo>
                  <a:lnTo>
                    <a:pt x="0" y="54777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23" b="-1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140646" y="5220016"/>
            <a:ext cx="2857500" cy="1333500"/>
            <a:chOff x="0" y="0"/>
            <a:chExt cx="3810000" cy="1778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810000" cy="1778000"/>
            </a:xfrm>
            <a:custGeom>
              <a:avLst/>
              <a:gdLst/>
              <a:ahLst/>
              <a:cxnLst/>
              <a:rect l="l" t="t" r="r" b="b"/>
              <a:pathLst>
                <a:path w="3810000" h="1778000">
                  <a:moveTo>
                    <a:pt x="0" y="0"/>
                  </a:moveTo>
                  <a:lnTo>
                    <a:pt x="3810000" y="0"/>
                  </a:lnTo>
                  <a:lnTo>
                    <a:pt x="3810000" y="1778000"/>
                  </a:lnTo>
                  <a:lnTo>
                    <a:pt x="0" y="177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1319860" y="6884762"/>
            <a:ext cx="2857500" cy="838200"/>
            <a:chOff x="0" y="0"/>
            <a:chExt cx="3810000" cy="1117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10000" cy="1117600"/>
            </a:xfrm>
            <a:custGeom>
              <a:avLst/>
              <a:gdLst/>
              <a:ahLst/>
              <a:cxnLst/>
              <a:rect l="l" t="t" r="r" b="b"/>
              <a:pathLst>
                <a:path w="3810000" h="1117600">
                  <a:moveTo>
                    <a:pt x="0" y="0"/>
                  </a:moveTo>
                  <a:lnTo>
                    <a:pt x="3810000" y="0"/>
                  </a:lnTo>
                  <a:lnTo>
                    <a:pt x="3810000" y="1117600"/>
                  </a:lnTo>
                  <a:lnTo>
                    <a:pt x="0" y="111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767928" y="8328088"/>
            <a:ext cx="8497389" cy="878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Bachelor’s degree recognized by the Ministry of Higher Education, Research and Innovation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2673" y="-46952"/>
            <a:ext cx="18373346" cy="10380903"/>
            <a:chOff x="0" y="0"/>
            <a:chExt cx="24497794" cy="13841204"/>
          </a:xfrm>
        </p:grpSpPr>
        <p:sp>
          <p:nvSpPr>
            <p:cNvPr id="3" name="Freeform 3" descr="FERRANDI Paris_PPT_SlidesFixes-Version FINAL2.jpg"/>
            <p:cNvSpPr/>
            <p:nvPr/>
          </p:nvSpPr>
          <p:spPr>
            <a:xfrm>
              <a:off x="0" y="0"/>
              <a:ext cx="24497792" cy="13841222"/>
            </a:xfrm>
            <a:custGeom>
              <a:avLst/>
              <a:gdLst/>
              <a:ahLst/>
              <a:cxnLst/>
              <a:rect l="l" t="t" r="r" b="b"/>
              <a:pathLst>
                <a:path w="24497792" h="13841222">
                  <a:moveTo>
                    <a:pt x="0" y="0"/>
                  </a:moveTo>
                  <a:lnTo>
                    <a:pt x="24497792" y="0"/>
                  </a:lnTo>
                  <a:lnTo>
                    <a:pt x="24497792" y="13841222"/>
                  </a:lnTo>
                  <a:lnTo>
                    <a:pt x="0" y="13841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9" r="-39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-46951"/>
            <a:ext cx="18373346" cy="10380902"/>
            <a:chOff x="0" y="0"/>
            <a:chExt cx="24497794" cy="13841202"/>
          </a:xfrm>
        </p:grpSpPr>
        <p:sp>
          <p:nvSpPr>
            <p:cNvPr id="5" name="Freeform 5" descr="FERRANDI Paris_PPT_SlidesFixes-Version FINAL3.jpg"/>
            <p:cNvSpPr/>
            <p:nvPr/>
          </p:nvSpPr>
          <p:spPr>
            <a:xfrm>
              <a:off x="0" y="0"/>
              <a:ext cx="24497792" cy="13841222"/>
            </a:xfrm>
            <a:custGeom>
              <a:avLst/>
              <a:gdLst/>
              <a:ahLst/>
              <a:cxnLst/>
              <a:rect l="l" t="t" r="r" b="b"/>
              <a:pathLst>
                <a:path w="24497792" h="13841222">
                  <a:moveTo>
                    <a:pt x="0" y="0"/>
                  </a:moveTo>
                  <a:lnTo>
                    <a:pt x="24497792" y="0"/>
                  </a:lnTo>
                  <a:lnTo>
                    <a:pt x="24497792" y="13841222"/>
                  </a:lnTo>
                  <a:lnTo>
                    <a:pt x="0" y="13841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9" r="-39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07332" y="3474890"/>
            <a:ext cx="2171942" cy="1773373"/>
            <a:chOff x="0" y="0"/>
            <a:chExt cx="2895922" cy="2364498"/>
          </a:xfrm>
        </p:grpSpPr>
        <p:sp>
          <p:nvSpPr>
            <p:cNvPr id="7" name="Freeform 7"/>
            <p:cNvSpPr/>
            <p:nvPr/>
          </p:nvSpPr>
          <p:spPr>
            <a:xfrm>
              <a:off x="12700" y="12700"/>
              <a:ext cx="2870581" cy="2339086"/>
            </a:xfrm>
            <a:custGeom>
              <a:avLst/>
              <a:gdLst/>
              <a:ahLst/>
              <a:cxnLst/>
              <a:rect l="l" t="t" r="r" b="b"/>
              <a:pathLst>
                <a:path w="2870581" h="2339086">
                  <a:moveTo>
                    <a:pt x="0" y="0"/>
                  </a:moveTo>
                  <a:lnTo>
                    <a:pt x="2870581" y="0"/>
                  </a:lnTo>
                  <a:lnTo>
                    <a:pt x="2870581" y="2339086"/>
                  </a:lnTo>
                  <a:lnTo>
                    <a:pt x="0" y="23390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895981" cy="2364486"/>
            </a:xfrm>
            <a:custGeom>
              <a:avLst/>
              <a:gdLst/>
              <a:ahLst/>
              <a:cxnLst/>
              <a:rect l="l" t="t" r="r" b="b"/>
              <a:pathLst>
                <a:path w="2895981" h="2364486">
                  <a:moveTo>
                    <a:pt x="12700" y="0"/>
                  </a:moveTo>
                  <a:lnTo>
                    <a:pt x="2883281" y="0"/>
                  </a:lnTo>
                  <a:cubicBezTo>
                    <a:pt x="2890266" y="0"/>
                    <a:pt x="2895981" y="5715"/>
                    <a:pt x="2895981" y="12700"/>
                  </a:cubicBezTo>
                  <a:lnTo>
                    <a:pt x="2895981" y="2351786"/>
                  </a:lnTo>
                  <a:cubicBezTo>
                    <a:pt x="2895981" y="2358771"/>
                    <a:pt x="2890266" y="2364486"/>
                    <a:pt x="2883281" y="2364486"/>
                  </a:cubicBezTo>
                  <a:lnTo>
                    <a:pt x="12700" y="2364486"/>
                  </a:lnTo>
                  <a:cubicBezTo>
                    <a:pt x="5715" y="2364486"/>
                    <a:pt x="0" y="2358771"/>
                    <a:pt x="0" y="235178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351786"/>
                  </a:lnTo>
                  <a:lnTo>
                    <a:pt x="12700" y="2351786"/>
                  </a:lnTo>
                  <a:lnTo>
                    <a:pt x="12700" y="2339086"/>
                  </a:lnTo>
                  <a:lnTo>
                    <a:pt x="2883281" y="2339086"/>
                  </a:lnTo>
                  <a:lnTo>
                    <a:pt x="2883281" y="2351786"/>
                  </a:lnTo>
                  <a:lnTo>
                    <a:pt x="2870581" y="2351786"/>
                  </a:lnTo>
                  <a:lnTo>
                    <a:pt x="2870581" y="12700"/>
                  </a:lnTo>
                  <a:lnTo>
                    <a:pt x="2883281" y="12700"/>
                  </a:lnTo>
                  <a:lnTo>
                    <a:pt x="2883281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2895922" cy="2374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520"/>
                </a:lnSpc>
              </a:pPr>
              <a:r>
                <a:rPr lang="en-US" sz="210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Students from vocational qualifications to post-master’s degrees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649596" y="3469595"/>
            <a:ext cx="2293476" cy="1450207"/>
            <a:chOff x="0" y="0"/>
            <a:chExt cx="3057968" cy="1933610"/>
          </a:xfrm>
        </p:grpSpPr>
        <p:sp>
          <p:nvSpPr>
            <p:cNvPr id="11" name="Freeform 11"/>
            <p:cNvSpPr/>
            <p:nvPr/>
          </p:nvSpPr>
          <p:spPr>
            <a:xfrm>
              <a:off x="12700" y="12700"/>
              <a:ext cx="3032506" cy="1908175"/>
            </a:xfrm>
            <a:custGeom>
              <a:avLst/>
              <a:gdLst/>
              <a:ahLst/>
              <a:cxnLst/>
              <a:rect l="l" t="t" r="r" b="b"/>
              <a:pathLst>
                <a:path w="3032506" h="1908175">
                  <a:moveTo>
                    <a:pt x="0" y="0"/>
                  </a:moveTo>
                  <a:lnTo>
                    <a:pt x="3032506" y="0"/>
                  </a:lnTo>
                  <a:lnTo>
                    <a:pt x="3032506" y="1908175"/>
                  </a:lnTo>
                  <a:lnTo>
                    <a:pt x="0" y="19081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3057906" cy="1933575"/>
            </a:xfrm>
            <a:custGeom>
              <a:avLst/>
              <a:gdLst/>
              <a:ahLst/>
              <a:cxnLst/>
              <a:rect l="l" t="t" r="r" b="b"/>
              <a:pathLst>
                <a:path w="3057906" h="1933575">
                  <a:moveTo>
                    <a:pt x="12700" y="0"/>
                  </a:moveTo>
                  <a:lnTo>
                    <a:pt x="3045206" y="0"/>
                  </a:lnTo>
                  <a:cubicBezTo>
                    <a:pt x="3052191" y="0"/>
                    <a:pt x="3057906" y="5715"/>
                    <a:pt x="3057906" y="12700"/>
                  </a:cubicBezTo>
                  <a:lnTo>
                    <a:pt x="3057906" y="1920875"/>
                  </a:lnTo>
                  <a:cubicBezTo>
                    <a:pt x="3057906" y="1927860"/>
                    <a:pt x="3052191" y="1933575"/>
                    <a:pt x="3045206" y="1933575"/>
                  </a:cubicBezTo>
                  <a:lnTo>
                    <a:pt x="12700" y="1933575"/>
                  </a:lnTo>
                  <a:cubicBezTo>
                    <a:pt x="5715" y="1933575"/>
                    <a:pt x="0" y="1927860"/>
                    <a:pt x="0" y="1920875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920875"/>
                  </a:lnTo>
                  <a:lnTo>
                    <a:pt x="12700" y="1920875"/>
                  </a:lnTo>
                  <a:lnTo>
                    <a:pt x="12700" y="1908175"/>
                  </a:lnTo>
                  <a:lnTo>
                    <a:pt x="3045206" y="1908175"/>
                  </a:lnTo>
                  <a:lnTo>
                    <a:pt x="3045206" y="1920875"/>
                  </a:lnTo>
                  <a:lnTo>
                    <a:pt x="3032506" y="1920875"/>
                  </a:lnTo>
                  <a:lnTo>
                    <a:pt x="3032506" y="12700"/>
                  </a:lnTo>
                  <a:lnTo>
                    <a:pt x="3045206" y="12700"/>
                  </a:lnTo>
                  <a:lnTo>
                    <a:pt x="304520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3057968" cy="19431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520"/>
                </a:lnSpc>
              </a:pPr>
              <a:r>
                <a:rPr lang="en-US" sz="210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Adults improving their skills or changing careers </a:t>
              </a:r>
            </a:p>
            <a:p>
              <a:pPr algn="l">
                <a:lnSpc>
                  <a:spcPts val="2520"/>
                </a:lnSpc>
              </a:pPr>
              <a:endParaRPr lang="en-US" sz="21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570681" y="3469595"/>
            <a:ext cx="2171942" cy="1450207"/>
            <a:chOff x="0" y="0"/>
            <a:chExt cx="2895922" cy="1933610"/>
          </a:xfrm>
        </p:grpSpPr>
        <p:sp>
          <p:nvSpPr>
            <p:cNvPr id="15" name="Freeform 15"/>
            <p:cNvSpPr/>
            <p:nvPr/>
          </p:nvSpPr>
          <p:spPr>
            <a:xfrm>
              <a:off x="12700" y="12700"/>
              <a:ext cx="2870581" cy="1908175"/>
            </a:xfrm>
            <a:custGeom>
              <a:avLst/>
              <a:gdLst/>
              <a:ahLst/>
              <a:cxnLst/>
              <a:rect l="l" t="t" r="r" b="b"/>
              <a:pathLst>
                <a:path w="2870581" h="1908175">
                  <a:moveTo>
                    <a:pt x="0" y="0"/>
                  </a:moveTo>
                  <a:lnTo>
                    <a:pt x="2870581" y="0"/>
                  </a:lnTo>
                  <a:lnTo>
                    <a:pt x="2870581" y="1908175"/>
                  </a:lnTo>
                  <a:lnTo>
                    <a:pt x="0" y="19081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2895981" cy="1933575"/>
            </a:xfrm>
            <a:custGeom>
              <a:avLst/>
              <a:gdLst/>
              <a:ahLst/>
              <a:cxnLst/>
              <a:rect l="l" t="t" r="r" b="b"/>
              <a:pathLst>
                <a:path w="2895981" h="1933575">
                  <a:moveTo>
                    <a:pt x="12700" y="0"/>
                  </a:moveTo>
                  <a:lnTo>
                    <a:pt x="2883281" y="0"/>
                  </a:lnTo>
                  <a:cubicBezTo>
                    <a:pt x="2890266" y="0"/>
                    <a:pt x="2895981" y="5715"/>
                    <a:pt x="2895981" y="12700"/>
                  </a:cubicBezTo>
                  <a:lnTo>
                    <a:pt x="2895981" y="1920875"/>
                  </a:lnTo>
                  <a:cubicBezTo>
                    <a:pt x="2895981" y="1927860"/>
                    <a:pt x="2890266" y="1933575"/>
                    <a:pt x="2883281" y="1933575"/>
                  </a:cubicBezTo>
                  <a:lnTo>
                    <a:pt x="12700" y="1933575"/>
                  </a:lnTo>
                  <a:cubicBezTo>
                    <a:pt x="5715" y="1933575"/>
                    <a:pt x="0" y="1927860"/>
                    <a:pt x="0" y="1920875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920875"/>
                  </a:lnTo>
                  <a:lnTo>
                    <a:pt x="12700" y="1920875"/>
                  </a:lnTo>
                  <a:lnTo>
                    <a:pt x="12700" y="1908175"/>
                  </a:lnTo>
                  <a:lnTo>
                    <a:pt x="2883281" y="1908175"/>
                  </a:lnTo>
                  <a:lnTo>
                    <a:pt x="2883281" y="1920875"/>
                  </a:lnTo>
                  <a:lnTo>
                    <a:pt x="2870581" y="1920875"/>
                  </a:lnTo>
                  <a:lnTo>
                    <a:pt x="2870581" y="12700"/>
                  </a:lnTo>
                  <a:lnTo>
                    <a:pt x="2883281" y="12700"/>
                  </a:lnTo>
                  <a:lnTo>
                    <a:pt x="2883281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2895922" cy="19431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520"/>
                </a:lnSpc>
              </a:pPr>
              <a:r>
                <a:rPr lang="en-US" sz="210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International students from 30 different countries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134475" y="3474890"/>
            <a:ext cx="2518410" cy="1773373"/>
            <a:chOff x="0" y="0"/>
            <a:chExt cx="3357880" cy="2364498"/>
          </a:xfrm>
        </p:grpSpPr>
        <p:sp>
          <p:nvSpPr>
            <p:cNvPr id="19" name="Freeform 19"/>
            <p:cNvSpPr/>
            <p:nvPr/>
          </p:nvSpPr>
          <p:spPr>
            <a:xfrm>
              <a:off x="12700" y="12700"/>
              <a:ext cx="3332480" cy="2339086"/>
            </a:xfrm>
            <a:custGeom>
              <a:avLst/>
              <a:gdLst/>
              <a:ahLst/>
              <a:cxnLst/>
              <a:rect l="l" t="t" r="r" b="b"/>
              <a:pathLst>
                <a:path w="3332480" h="2339086">
                  <a:moveTo>
                    <a:pt x="0" y="0"/>
                  </a:moveTo>
                  <a:lnTo>
                    <a:pt x="3332480" y="0"/>
                  </a:lnTo>
                  <a:lnTo>
                    <a:pt x="3332480" y="2339086"/>
                  </a:lnTo>
                  <a:lnTo>
                    <a:pt x="0" y="23390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3357880" cy="2364486"/>
            </a:xfrm>
            <a:custGeom>
              <a:avLst/>
              <a:gdLst/>
              <a:ahLst/>
              <a:cxnLst/>
              <a:rect l="l" t="t" r="r" b="b"/>
              <a:pathLst>
                <a:path w="3357880" h="2364486">
                  <a:moveTo>
                    <a:pt x="12700" y="0"/>
                  </a:moveTo>
                  <a:lnTo>
                    <a:pt x="3345180" y="0"/>
                  </a:lnTo>
                  <a:cubicBezTo>
                    <a:pt x="3352165" y="0"/>
                    <a:pt x="3357880" y="5715"/>
                    <a:pt x="3357880" y="12700"/>
                  </a:cubicBezTo>
                  <a:lnTo>
                    <a:pt x="3357880" y="2351786"/>
                  </a:lnTo>
                  <a:cubicBezTo>
                    <a:pt x="3357880" y="2358771"/>
                    <a:pt x="3352165" y="2364486"/>
                    <a:pt x="3345180" y="2364486"/>
                  </a:cubicBezTo>
                  <a:lnTo>
                    <a:pt x="12700" y="2364486"/>
                  </a:lnTo>
                  <a:cubicBezTo>
                    <a:pt x="5715" y="2364486"/>
                    <a:pt x="0" y="2358771"/>
                    <a:pt x="0" y="235178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351786"/>
                  </a:lnTo>
                  <a:lnTo>
                    <a:pt x="12700" y="2351786"/>
                  </a:lnTo>
                  <a:lnTo>
                    <a:pt x="12700" y="2339086"/>
                  </a:lnTo>
                  <a:lnTo>
                    <a:pt x="3345180" y="2339086"/>
                  </a:lnTo>
                  <a:lnTo>
                    <a:pt x="3345180" y="2351786"/>
                  </a:lnTo>
                  <a:lnTo>
                    <a:pt x="3332480" y="2351786"/>
                  </a:lnTo>
                  <a:lnTo>
                    <a:pt x="3332480" y="12700"/>
                  </a:lnTo>
                  <a:lnTo>
                    <a:pt x="3345180" y="12700"/>
                  </a:lnTo>
                  <a:lnTo>
                    <a:pt x="33451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3357880" cy="2374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520"/>
                </a:lnSpc>
              </a:pPr>
              <a:r>
                <a:rPr lang="en-US" sz="210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Instructors, including 100 top-level permanent instructors and 100 professionals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351850" y="3792759"/>
            <a:ext cx="1998321" cy="803877"/>
            <a:chOff x="0" y="0"/>
            <a:chExt cx="2664428" cy="1071836"/>
          </a:xfrm>
        </p:grpSpPr>
        <p:sp>
          <p:nvSpPr>
            <p:cNvPr id="23" name="Freeform 23"/>
            <p:cNvSpPr/>
            <p:nvPr/>
          </p:nvSpPr>
          <p:spPr>
            <a:xfrm>
              <a:off x="12700" y="12700"/>
              <a:ext cx="2639060" cy="1046480"/>
            </a:xfrm>
            <a:custGeom>
              <a:avLst/>
              <a:gdLst/>
              <a:ahLst/>
              <a:cxnLst/>
              <a:rect l="l" t="t" r="r" b="b"/>
              <a:pathLst>
                <a:path w="2639060" h="1046480">
                  <a:moveTo>
                    <a:pt x="0" y="0"/>
                  </a:moveTo>
                  <a:lnTo>
                    <a:pt x="2639060" y="0"/>
                  </a:lnTo>
                  <a:lnTo>
                    <a:pt x="2639060" y="1046480"/>
                  </a:lnTo>
                  <a:lnTo>
                    <a:pt x="0" y="1046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0"/>
              <a:ext cx="2664460" cy="1071880"/>
            </a:xfrm>
            <a:custGeom>
              <a:avLst/>
              <a:gdLst/>
              <a:ahLst/>
              <a:cxnLst/>
              <a:rect l="l" t="t" r="r" b="b"/>
              <a:pathLst>
                <a:path w="2664460" h="1071880">
                  <a:moveTo>
                    <a:pt x="12700" y="0"/>
                  </a:moveTo>
                  <a:lnTo>
                    <a:pt x="2651760" y="0"/>
                  </a:lnTo>
                  <a:cubicBezTo>
                    <a:pt x="2658745" y="0"/>
                    <a:pt x="2664460" y="5715"/>
                    <a:pt x="2664460" y="12700"/>
                  </a:cubicBezTo>
                  <a:lnTo>
                    <a:pt x="2664460" y="1059180"/>
                  </a:lnTo>
                  <a:cubicBezTo>
                    <a:pt x="2664460" y="1066165"/>
                    <a:pt x="2658745" y="1071880"/>
                    <a:pt x="2651760" y="1071880"/>
                  </a:cubicBezTo>
                  <a:lnTo>
                    <a:pt x="12700" y="1071880"/>
                  </a:lnTo>
                  <a:cubicBezTo>
                    <a:pt x="5715" y="1071880"/>
                    <a:pt x="0" y="1066165"/>
                    <a:pt x="0" y="105918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059180"/>
                  </a:lnTo>
                  <a:lnTo>
                    <a:pt x="12700" y="1059180"/>
                  </a:lnTo>
                  <a:lnTo>
                    <a:pt x="12700" y="1046480"/>
                  </a:lnTo>
                  <a:lnTo>
                    <a:pt x="2651760" y="1046480"/>
                  </a:lnTo>
                  <a:lnTo>
                    <a:pt x="2651760" y="1059180"/>
                  </a:lnTo>
                  <a:lnTo>
                    <a:pt x="2639060" y="1059180"/>
                  </a:lnTo>
                  <a:lnTo>
                    <a:pt x="2639060" y="12700"/>
                  </a:lnTo>
                  <a:lnTo>
                    <a:pt x="2651760" y="12700"/>
                  </a:lnTo>
                  <a:lnTo>
                    <a:pt x="265176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9525"/>
              <a:ext cx="2664428" cy="10813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520"/>
                </a:lnSpc>
              </a:pPr>
              <a:r>
                <a:rPr lang="en-US" sz="210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Sucess rate in final exams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5049137" y="3792758"/>
            <a:ext cx="2293476" cy="1127043"/>
            <a:chOff x="0" y="0"/>
            <a:chExt cx="3057968" cy="1502724"/>
          </a:xfrm>
        </p:grpSpPr>
        <p:sp>
          <p:nvSpPr>
            <p:cNvPr id="27" name="Freeform 27"/>
            <p:cNvSpPr/>
            <p:nvPr/>
          </p:nvSpPr>
          <p:spPr>
            <a:xfrm>
              <a:off x="12700" y="12700"/>
              <a:ext cx="3032506" cy="1477264"/>
            </a:xfrm>
            <a:custGeom>
              <a:avLst/>
              <a:gdLst/>
              <a:ahLst/>
              <a:cxnLst/>
              <a:rect l="l" t="t" r="r" b="b"/>
              <a:pathLst>
                <a:path w="3032506" h="1477264">
                  <a:moveTo>
                    <a:pt x="0" y="0"/>
                  </a:moveTo>
                  <a:lnTo>
                    <a:pt x="3032506" y="0"/>
                  </a:lnTo>
                  <a:lnTo>
                    <a:pt x="3032506" y="1477264"/>
                  </a:lnTo>
                  <a:lnTo>
                    <a:pt x="0" y="14772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0" y="0"/>
              <a:ext cx="3057906" cy="1502664"/>
            </a:xfrm>
            <a:custGeom>
              <a:avLst/>
              <a:gdLst/>
              <a:ahLst/>
              <a:cxnLst/>
              <a:rect l="l" t="t" r="r" b="b"/>
              <a:pathLst>
                <a:path w="3057906" h="1502664">
                  <a:moveTo>
                    <a:pt x="12700" y="0"/>
                  </a:moveTo>
                  <a:lnTo>
                    <a:pt x="3045206" y="0"/>
                  </a:lnTo>
                  <a:cubicBezTo>
                    <a:pt x="3052191" y="0"/>
                    <a:pt x="3057906" y="5715"/>
                    <a:pt x="3057906" y="12700"/>
                  </a:cubicBezTo>
                  <a:lnTo>
                    <a:pt x="3057906" y="1489964"/>
                  </a:lnTo>
                  <a:cubicBezTo>
                    <a:pt x="3057906" y="1496949"/>
                    <a:pt x="3052191" y="1502664"/>
                    <a:pt x="3045206" y="1502664"/>
                  </a:cubicBezTo>
                  <a:lnTo>
                    <a:pt x="12700" y="1502664"/>
                  </a:lnTo>
                  <a:cubicBezTo>
                    <a:pt x="5715" y="1502664"/>
                    <a:pt x="0" y="1496949"/>
                    <a:pt x="0" y="1489964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489964"/>
                  </a:lnTo>
                  <a:lnTo>
                    <a:pt x="12700" y="1489964"/>
                  </a:lnTo>
                  <a:lnTo>
                    <a:pt x="12700" y="1477264"/>
                  </a:lnTo>
                  <a:lnTo>
                    <a:pt x="3045206" y="1477264"/>
                  </a:lnTo>
                  <a:lnTo>
                    <a:pt x="3045206" y="1489964"/>
                  </a:lnTo>
                  <a:lnTo>
                    <a:pt x="3032506" y="1489964"/>
                  </a:lnTo>
                  <a:lnTo>
                    <a:pt x="3032506" y="12700"/>
                  </a:lnTo>
                  <a:lnTo>
                    <a:pt x="3045206" y="12700"/>
                  </a:lnTo>
                  <a:lnTo>
                    <a:pt x="304520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3057968" cy="1512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520"/>
                </a:lnSpc>
              </a:pPr>
              <a:r>
                <a:rPr lang="en-US" sz="210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Employement rate within six months of graduation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667088" y="950121"/>
            <a:ext cx="2961574" cy="1040093"/>
            <a:chOff x="0" y="0"/>
            <a:chExt cx="3948766" cy="138679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948811" cy="1386840"/>
            </a:xfrm>
            <a:custGeom>
              <a:avLst/>
              <a:gdLst/>
              <a:ahLst/>
              <a:cxnLst/>
              <a:rect l="l" t="t" r="r" b="b"/>
              <a:pathLst>
                <a:path w="3948811" h="1386840">
                  <a:moveTo>
                    <a:pt x="0" y="0"/>
                  </a:moveTo>
                  <a:lnTo>
                    <a:pt x="3948811" y="0"/>
                  </a:lnTo>
                  <a:lnTo>
                    <a:pt x="3948811" y="1386840"/>
                  </a:lnTo>
                  <a:lnTo>
                    <a:pt x="0" y="1386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76200"/>
              <a:ext cx="3948766" cy="1310590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3456"/>
                </a:lnSpc>
              </a:pPr>
              <a:r>
                <a:rPr lang="en-US" sz="3600" dirty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THE SCHOOL</a:t>
              </a:r>
            </a:p>
            <a:p>
              <a:pPr algn="l">
                <a:lnSpc>
                  <a:spcPts val="3456"/>
                </a:lnSpc>
              </a:pPr>
              <a:r>
                <a:rPr lang="en-US" sz="3600" dirty="0">
                  <a:solidFill>
                    <a:srgbClr val="E6007E"/>
                  </a:solidFill>
                  <a:latin typeface="Baskerville Display PT"/>
                  <a:ea typeface="Baskerville Display PT"/>
                  <a:cs typeface="Baskerville Display PT"/>
                  <a:sym typeface="Baskerville Display PT"/>
                </a:rPr>
                <a:t>in numbers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2673" y="-46952"/>
            <a:ext cx="18373346" cy="10380903"/>
            <a:chOff x="0" y="0"/>
            <a:chExt cx="24497794" cy="13841204"/>
          </a:xfrm>
        </p:grpSpPr>
        <p:sp>
          <p:nvSpPr>
            <p:cNvPr id="3" name="Freeform 3" descr="FERRANDI Paris_PPT_SlidesFixes-Version FINAL2.jpg"/>
            <p:cNvSpPr/>
            <p:nvPr/>
          </p:nvSpPr>
          <p:spPr>
            <a:xfrm>
              <a:off x="0" y="0"/>
              <a:ext cx="24497792" cy="13841222"/>
            </a:xfrm>
            <a:custGeom>
              <a:avLst/>
              <a:gdLst/>
              <a:ahLst/>
              <a:cxnLst/>
              <a:rect l="l" t="t" r="r" b="b"/>
              <a:pathLst>
                <a:path w="24497792" h="13841222">
                  <a:moveTo>
                    <a:pt x="0" y="0"/>
                  </a:moveTo>
                  <a:lnTo>
                    <a:pt x="24497792" y="0"/>
                  </a:lnTo>
                  <a:lnTo>
                    <a:pt x="24497792" y="13841222"/>
                  </a:lnTo>
                  <a:lnTo>
                    <a:pt x="0" y="13841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9" r="-39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" name="Freeform 5" descr="FERRANDI Paris_PPT_SlidesFixes-Version FINAL4.jpg"/>
          <p:cNvSpPr/>
          <p:nvPr/>
        </p:nvSpPr>
        <p:spPr>
          <a:xfrm>
            <a:off x="-42673" y="-117323"/>
            <a:ext cx="18373344" cy="10380917"/>
          </a:xfrm>
          <a:custGeom>
            <a:avLst/>
            <a:gdLst/>
            <a:ahLst/>
            <a:cxnLst/>
            <a:rect l="l" t="t" r="r" b="b"/>
            <a:pathLst>
              <a:path w="24497792" h="13841222">
                <a:moveTo>
                  <a:pt x="0" y="0"/>
                </a:moveTo>
                <a:lnTo>
                  <a:pt x="24497792" y="0"/>
                </a:lnTo>
                <a:lnTo>
                  <a:pt x="24497792" y="13841222"/>
                </a:lnTo>
                <a:lnTo>
                  <a:pt x="0" y="138412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" r="-39"/>
            </a:stretch>
          </a:blipFill>
        </p:spPr>
        <p:txBody>
          <a:bodyPr/>
          <a:lstStyle/>
          <a:p>
            <a:endParaRPr lang="fr-FR" dirty="0"/>
          </a:p>
        </p:txBody>
      </p:sp>
      <p:grpSp>
        <p:nvGrpSpPr>
          <p:cNvPr id="6" name="Group 6"/>
          <p:cNvGrpSpPr/>
          <p:nvPr/>
        </p:nvGrpSpPr>
        <p:grpSpPr>
          <a:xfrm>
            <a:off x="1034230" y="2548480"/>
            <a:ext cx="4392930" cy="4312530"/>
            <a:chOff x="0" y="0"/>
            <a:chExt cx="5857240" cy="5750040"/>
          </a:xfrm>
        </p:grpSpPr>
        <p:sp>
          <p:nvSpPr>
            <p:cNvPr id="7" name="Freeform 7"/>
            <p:cNvSpPr/>
            <p:nvPr/>
          </p:nvSpPr>
          <p:spPr>
            <a:xfrm>
              <a:off x="12700" y="12700"/>
              <a:ext cx="5831840" cy="5724652"/>
            </a:xfrm>
            <a:custGeom>
              <a:avLst/>
              <a:gdLst/>
              <a:ahLst/>
              <a:cxnLst/>
              <a:rect l="l" t="t" r="r" b="b"/>
              <a:pathLst>
                <a:path w="5831840" h="5724652">
                  <a:moveTo>
                    <a:pt x="0" y="0"/>
                  </a:moveTo>
                  <a:lnTo>
                    <a:pt x="5831840" y="0"/>
                  </a:lnTo>
                  <a:lnTo>
                    <a:pt x="5831840" y="5724652"/>
                  </a:lnTo>
                  <a:lnTo>
                    <a:pt x="0" y="57246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857240" cy="5750052"/>
            </a:xfrm>
            <a:custGeom>
              <a:avLst/>
              <a:gdLst/>
              <a:ahLst/>
              <a:cxnLst/>
              <a:rect l="l" t="t" r="r" b="b"/>
              <a:pathLst>
                <a:path w="5857240" h="5750052">
                  <a:moveTo>
                    <a:pt x="12700" y="0"/>
                  </a:moveTo>
                  <a:lnTo>
                    <a:pt x="5844540" y="0"/>
                  </a:lnTo>
                  <a:cubicBezTo>
                    <a:pt x="5851525" y="0"/>
                    <a:pt x="5857240" y="5715"/>
                    <a:pt x="5857240" y="12700"/>
                  </a:cubicBezTo>
                  <a:lnTo>
                    <a:pt x="5857240" y="5737352"/>
                  </a:lnTo>
                  <a:cubicBezTo>
                    <a:pt x="5857240" y="5744337"/>
                    <a:pt x="5851525" y="5750052"/>
                    <a:pt x="5844540" y="5750052"/>
                  </a:cubicBezTo>
                  <a:lnTo>
                    <a:pt x="12700" y="5750052"/>
                  </a:lnTo>
                  <a:cubicBezTo>
                    <a:pt x="5715" y="5750052"/>
                    <a:pt x="0" y="5744337"/>
                    <a:pt x="0" y="5737352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5737352"/>
                  </a:lnTo>
                  <a:lnTo>
                    <a:pt x="12700" y="5737352"/>
                  </a:lnTo>
                  <a:lnTo>
                    <a:pt x="12700" y="5724652"/>
                  </a:lnTo>
                  <a:lnTo>
                    <a:pt x="5844540" y="5724652"/>
                  </a:lnTo>
                  <a:lnTo>
                    <a:pt x="5844540" y="5737352"/>
                  </a:lnTo>
                  <a:lnTo>
                    <a:pt x="5831840" y="5737352"/>
                  </a:lnTo>
                  <a:lnTo>
                    <a:pt x="5831840" y="12700"/>
                  </a:lnTo>
                  <a:lnTo>
                    <a:pt x="5844540" y="12700"/>
                  </a:lnTo>
                  <a:lnTo>
                    <a:pt x="584454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5857240" cy="57500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240"/>
                </a:lnSpc>
              </a:pPr>
              <a:r>
                <a:rPr lang="en-US" sz="2700" b="1" dirty="0">
                  <a:solidFill>
                    <a:srgbClr val="000000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FERRANDI Paris </a:t>
              </a:r>
              <a:r>
                <a:rPr lang="en-US" sz="2700" dirty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has five campuses: its historic location in Paris, as well as in Saint-Gratien, Bordeaux, Rennes, Strasbourg, and Dijon.</a:t>
              </a:r>
            </a:p>
            <a:p>
              <a:pPr algn="l">
                <a:lnSpc>
                  <a:spcPts val="3240"/>
                </a:lnSpc>
              </a:pPr>
              <a:r>
                <a:rPr lang="en-US" sz="2700" b="1" dirty="0">
                  <a:solidFill>
                    <a:srgbClr val="000000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The school is pursuing a development strategy in France and aims to expand internationally.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76300" y="933798"/>
            <a:ext cx="3086100" cy="1202131"/>
            <a:chOff x="0" y="0"/>
            <a:chExt cx="4114800" cy="160284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114800" cy="1602892"/>
            </a:xfrm>
            <a:custGeom>
              <a:avLst/>
              <a:gdLst/>
              <a:ahLst/>
              <a:cxnLst/>
              <a:rect l="l" t="t" r="r" b="b"/>
              <a:pathLst>
                <a:path w="4114800" h="1602892">
                  <a:moveTo>
                    <a:pt x="0" y="0"/>
                  </a:moveTo>
                  <a:lnTo>
                    <a:pt x="4114800" y="0"/>
                  </a:lnTo>
                  <a:lnTo>
                    <a:pt x="4114800" y="1602892"/>
                  </a:lnTo>
                  <a:lnTo>
                    <a:pt x="0" y="16028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6200"/>
              <a:ext cx="4114800" cy="1526642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3456"/>
                </a:lnSpc>
              </a:pPr>
              <a:r>
                <a:rPr lang="en-US" sz="3600" dirty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THE SCHOOL</a:t>
              </a:r>
            </a:p>
            <a:p>
              <a:pPr algn="l">
                <a:lnSpc>
                  <a:spcPts val="3456"/>
                </a:lnSpc>
              </a:pPr>
              <a:r>
                <a:rPr lang="en-US" sz="3600" dirty="0">
                  <a:solidFill>
                    <a:srgbClr val="E6007E"/>
                  </a:solidFill>
                  <a:latin typeface="Baskerville Display PT"/>
                  <a:ea typeface="Baskerville Display PT"/>
                  <a:cs typeface="Baskerville Display PT"/>
                  <a:sym typeface="Baskerville Display PT"/>
                </a:rPr>
                <a:t>6 campus</a:t>
              </a:r>
            </a:p>
          </p:txBody>
        </p:sp>
      </p:grpSp>
      <p:sp>
        <p:nvSpPr>
          <p:cNvPr id="13" name="Organigramme : Connecteur 12">
            <a:extLst>
              <a:ext uri="{FF2B5EF4-FFF2-40B4-BE49-F238E27FC236}">
                <a16:creationId xmlns:a16="http://schemas.microsoft.com/office/drawing/2014/main" id="{4FAB0747-B617-9F98-54AE-F96245EE30E5}"/>
              </a:ext>
            </a:extLst>
          </p:cNvPr>
          <p:cNvSpPr/>
          <p:nvPr/>
        </p:nvSpPr>
        <p:spPr>
          <a:xfrm flipH="1">
            <a:off x="13487400" y="4076700"/>
            <a:ext cx="228600" cy="152400"/>
          </a:xfrm>
          <a:prstGeom prst="flowChartConnector">
            <a:avLst/>
          </a:prstGeom>
          <a:solidFill>
            <a:srgbClr val="BD35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5288098-F191-4542-AF2A-840D7A80897F}"/>
              </a:ext>
            </a:extLst>
          </p:cNvPr>
          <p:cNvSpPr txBox="1"/>
          <p:nvPr/>
        </p:nvSpPr>
        <p:spPr>
          <a:xfrm>
            <a:off x="12344400" y="4150388"/>
            <a:ext cx="1406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Strasbourg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90A4F26-A936-A315-CCB0-0F7DFB40EA87}"/>
              </a:ext>
            </a:extLst>
          </p:cNvPr>
          <p:cNvSpPr/>
          <p:nvPr/>
        </p:nvSpPr>
        <p:spPr>
          <a:xfrm>
            <a:off x="8077200" y="3619500"/>
            <a:ext cx="1676400" cy="12192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733270" y="9467850"/>
            <a:ext cx="2297430" cy="628650"/>
            <a:chOff x="0" y="0"/>
            <a:chExt cx="3063240" cy="838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63240" cy="838200"/>
            </a:xfrm>
            <a:custGeom>
              <a:avLst/>
              <a:gdLst/>
              <a:ahLst/>
              <a:cxnLst/>
              <a:rect l="l" t="t" r="r" b="b"/>
              <a:pathLst>
                <a:path w="3063240" h="838200">
                  <a:moveTo>
                    <a:pt x="0" y="0"/>
                  </a:moveTo>
                  <a:lnTo>
                    <a:pt x="3063240" y="0"/>
                  </a:lnTo>
                  <a:lnTo>
                    <a:pt x="3063240" y="838200"/>
                  </a:lnTo>
                  <a:lnTo>
                    <a:pt x="0" y="838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691" t="-55365" r="-15423" b="-50515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07672" y="217353"/>
            <a:ext cx="4103990" cy="1613254"/>
            <a:chOff x="0" y="0"/>
            <a:chExt cx="5471986" cy="21510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72049" cy="2150999"/>
            </a:xfrm>
            <a:custGeom>
              <a:avLst/>
              <a:gdLst/>
              <a:ahLst/>
              <a:cxnLst/>
              <a:rect l="l" t="t" r="r" b="b"/>
              <a:pathLst>
                <a:path w="5472049" h="2150999">
                  <a:moveTo>
                    <a:pt x="0" y="0"/>
                  </a:moveTo>
                  <a:lnTo>
                    <a:pt x="5472049" y="0"/>
                  </a:lnTo>
                  <a:lnTo>
                    <a:pt x="5472049" y="2150999"/>
                  </a:lnTo>
                  <a:lnTo>
                    <a:pt x="0" y="2150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" r="-8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963788" y="112891"/>
            <a:ext cx="14294708" cy="1655805"/>
            <a:chOff x="0" y="0"/>
            <a:chExt cx="19059610" cy="22077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059610" cy="2207740"/>
            </a:xfrm>
            <a:custGeom>
              <a:avLst/>
              <a:gdLst/>
              <a:ahLst/>
              <a:cxnLst/>
              <a:rect l="l" t="t" r="r" b="b"/>
              <a:pathLst>
                <a:path w="19059610" h="2207740">
                  <a:moveTo>
                    <a:pt x="0" y="0"/>
                  </a:moveTo>
                  <a:lnTo>
                    <a:pt x="19059610" y="0"/>
                  </a:lnTo>
                  <a:lnTo>
                    <a:pt x="19059610" y="2207740"/>
                  </a:lnTo>
                  <a:lnTo>
                    <a:pt x="0" y="220774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6200"/>
              <a:ext cx="19059610" cy="21315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480"/>
                </a:lnSpc>
              </a:pPr>
              <a:r>
                <a:rPr lang="en-US" sz="6000" b="1">
                  <a:solidFill>
                    <a:srgbClr val="E6007E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Rennes and its surroundings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78506" y="1831785"/>
            <a:ext cx="9983547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France’s second-best student city</a:t>
            </a: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region that proudly claims its culinary heritage</a:t>
            </a: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Ideally located </a:t>
            </a:r>
            <a:r>
              <a:rPr lang="en-US" sz="36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5"/>
              </a:rPr>
              <a:t>https://www.tourisme-rennes.com/</a:t>
            </a:r>
            <a:r>
              <a:rPr lang="en-US" sz="36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605976" y="2169042"/>
            <a:ext cx="7423362" cy="6742887"/>
            <a:chOff x="0" y="0"/>
            <a:chExt cx="9897816" cy="899051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897872" cy="8990457"/>
            </a:xfrm>
            <a:custGeom>
              <a:avLst/>
              <a:gdLst/>
              <a:ahLst/>
              <a:cxnLst/>
              <a:rect l="l" t="t" r="r" b="b"/>
              <a:pathLst>
                <a:path w="9897872" h="8990457">
                  <a:moveTo>
                    <a:pt x="0" y="0"/>
                  </a:moveTo>
                  <a:lnTo>
                    <a:pt x="9897872" y="0"/>
                  </a:lnTo>
                  <a:lnTo>
                    <a:pt x="9897872" y="8990457"/>
                  </a:lnTo>
                  <a:lnTo>
                    <a:pt x="0" y="8990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745413" y="4060550"/>
            <a:ext cx="7934684" cy="5285656"/>
            <a:chOff x="0" y="0"/>
            <a:chExt cx="10579578" cy="704754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579608" cy="7047484"/>
            </a:xfrm>
            <a:custGeom>
              <a:avLst/>
              <a:gdLst/>
              <a:ahLst/>
              <a:cxnLst/>
              <a:rect l="l" t="t" r="r" b="b"/>
              <a:pathLst>
                <a:path w="10579608" h="7047484">
                  <a:moveTo>
                    <a:pt x="0" y="0"/>
                  </a:moveTo>
                  <a:lnTo>
                    <a:pt x="10579608" y="0"/>
                  </a:lnTo>
                  <a:lnTo>
                    <a:pt x="10579608" y="7047484"/>
                  </a:lnTo>
                  <a:lnTo>
                    <a:pt x="0" y="7047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39" b="-39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055228" y="9334776"/>
            <a:ext cx="1315052" cy="519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St-Malo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722919" y="8982004"/>
            <a:ext cx="1202585" cy="519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Rennes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2673" y="-46952"/>
            <a:ext cx="18373346" cy="10380903"/>
            <a:chOff x="0" y="0"/>
            <a:chExt cx="24497794" cy="13841204"/>
          </a:xfrm>
        </p:grpSpPr>
        <p:sp>
          <p:nvSpPr>
            <p:cNvPr id="3" name="Freeform 3" descr="FERRANDI Paris_PPT_SlidesFixes-Version FINAL2.jpg"/>
            <p:cNvSpPr/>
            <p:nvPr/>
          </p:nvSpPr>
          <p:spPr>
            <a:xfrm>
              <a:off x="0" y="0"/>
              <a:ext cx="24497792" cy="13841222"/>
            </a:xfrm>
            <a:custGeom>
              <a:avLst/>
              <a:gdLst/>
              <a:ahLst/>
              <a:cxnLst/>
              <a:rect l="l" t="t" r="r" b="b"/>
              <a:pathLst>
                <a:path w="24497792" h="13841222">
                  <a:moveTo>
                    <a:pt x="0" y="0"/>
                  </a:moveTo>
                  <a:lnTo>
                    <a:pt x="24497792" y="0"/>
                  </a:lnTo>
                  <a:lnTo>
                    <a:pt x="24497792" y="13841222"/>
                  </a:lnTo>
                  <a:lnTo>
                    <a:pt x="0" y="13841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9" r="-39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-84376"/>
            <a:ext cx="18373346" cy="10380902"/>
            <a:chOff x="0" y="0"/>
            <a:chExt cx="24497794" cy="13841202"/>
          </a:xfrm>
        </p:grpSpPr>
        <p:sp>
          <p:nvSpPr>
            <p:cNvPr id="5" name="Freeform 5" descr="FERRANDI Paris_PPT_SlidesFixes-Version FINAL5.jpg"/>
            <p:cNvSpPr/>
            <p:nvPr/>
          </p:nvSpPr>
          <p:spPr>
            <a:xfrm>
              <a:off x="0" y="0"/>
              <a:ext cx="24497792" cy="13841222"/>
            </a:xfrm>
            <a:custGeom>
              <a:avLst/>
              <a:gdLst/>
              <a:ahLst/>
              <a:cxnLst/>
              <a:rect l="l" t="t" r="r" b="b"/>
              <a:pathLst>
                <a:path w="24497792" h="13841222">
                  <a:moveTo>
                    <a:pt x="0" y="0"/>
                  </a:moveTo>
                  <a:lnTo>
                    <a:pt x="24497792" y="0"/>
                  </a:lnTo>
                  <a:lnTo>
                    <a:pt x="24497792" y="13841222"/>
                  </a:lnTo>
                  <a:lnTo>
                    <a:pt x="0" y="13841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9" r="-39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098382" y="6201117"/>
            <a:ext cx="4789170" cy="1404042"/>
            <a:chOff x="0" y="0"/>
            <a:chExt cx="6385560" cy="1872056"/>
          </a:xfrm>
        </p:grpSpPr>
        <p:sp>
          <p:nvSpPr>
            <p:cNvPr id="7" name="Freeform 7"/>
            <p:cNvSpPr/>
            <p:nvPr/>
          </p:nvSpPr>
          <p:spPr>
            <a:xfrm>
              <a:off x="12700" y="12700"/>
              <a:ext cx="6360160" cy="1846707"/>
            </a:xfrm>
            <a:custGeom>
              <a:avLst/>
              <a:gdLst/>
              <a:ahLst/>
              <a:cxnLst/>
              <a:rect l="l" t="t" r="r" b="b"/>
              <a:pathLst>
                <a:path w="6360160" h="1846707">
                  <a:moveTo>
                    <a:pt x="0" y="0"/>
                  </a:moveTo>
                  <a:lnTo>
                    <a:pt x="6360160" y="0"/>
                  </a:lnTo>
                  <a:lnTo>
                    <a:pt x="6360160" y="1846707"/>
                  </a:lnTo>
                  <a:lnTo>
                    <a:pt x="0" y="18467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385560" cy="1872107"/>
            </a:xfrm>
            <a:custGeom>
              <a:avLst/>
              <a:gdLst/>
              <a:ahLst/>
              <a:cxnLst/>
              <a:rect l="l" t="t" r="r" b="b"/>
              <a:pathLst>
                <a:path w="6385560" h="1872107">
                  <a:moveTo>
                    <a:pt x="12700" y="0"/>
                  </a:moveTo>
                  <a:lnTo>
                    <a:pt x="6372860" y="0"/>
                  </a:lnTo>
                  <a:cubicBezTo>
                    <a:pt x="6379845" y="0"/>
                    <a:pt x="6385560" y="5715"/>
                    <a:pt x="6385560" y="12700"/>
                  </a:cubicBezTo>
                  <a:lnTo>
                    <a:pt x="6385560" y="1859407"/>
                  </a:lnTo>
                  <a:cubicBezTo>
                    <a:pt x="6385560" y="1866392"/>
                    <a:pt x="6379845" y="1872107"/>
                    <a:pt x="6372860" y="1872107"/>
                  </a:cubicBezTo>
                  <a:lnTo>
                    <a:pt x="12700" y="1872107"/>
                  </a:lnTo>
                  <a:cubicBezTo>
                    <a:pt x="5715" y="1872107"/>
                    <a:pt x="0" y="1866392"/>
                    <a:pt x="0" y="1859407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859407"/>
                  </a:lnTo>
                  <a:lnTo>
                    <a:pt x="12700" y="1859407"/>
                  </a:lnTo>
                  <a:lnTo>
                    <a:pt x="12700" y="1846707"/>
                  </a:lnTo>
                  <a:lnTo>
                    <a:pt x="6372860" y="1846707"/>
                  </a:lnTo>
                  <a:lnTo>
                    <a:pt x="6372860" y="1859407"/>
                  </a:lnTo>
                  <a:lnTo>
                    <a:pt x="6360160" y="1859407"/>
                  </a:lnTo>
                  <a:lnTo>
                    <a:pt x="6360160" y="12700"/>
                  </a:lnTo>
                  <a:lnTo>
                    <a:pt x="6372860" y="12700"/>
                  </a:lnTo>
                  <a:lnTo>
                    <a:pt x="637286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6385560" cy="18720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88632" lvl="1" indent="-244316" algn="l">
                <a:lnSpc>
                  <a:spcPts val="3240"/>
                </a:lnSpc>
                <a:buFont typeface="Arial"/>
                <a:buChar char="•"/>
              </a:pPr>
              <a:r>
                <a:rPr lang="en-US" sz="2700">
                  <a:solidFill>
                    <a:srgbClr val="E6007E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Train the future key players of modernization</a:t>
              </a:r>
            </a:p>
            <a:p>
              <a:pPr marL="434340" lvl="1" indent="-217170" algn="l">
                <a:lnSpc>
                  <a:spcPts val="2879"/>
                </a:lnSpc>
              </a:pPr>
              <a:r>
                <a:rPr lang="en-US" sz="2400">
                  <a:solidFill>
                    <a:srgbClr val="FF3399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     </a:t>
              </a:r>
              <a:r>
                <a:rPr lang="en-US" sz="240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Gastronomy and hospitality 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147074" y="6224196"/>
            <a:ext cx="4647088" cy="1727206"/>
            <a:chOff x="0" y="0"/>
            <a:chExt cx="6196118" cy="2302942"/>
          </a:xfrm>
        </p:grpSpPr>
        <p:sp>
          <p:nvSpPr>
            <p:cNvPr id="11" name="Freeform 11"/>
            <p:cNvSpPr/>
            <p:nvPr/>
          </p:nvSpPr>
          <p:spPr>
            <a:xfrm>
              <a:off x="12700" y="12700"/>
              <a:ext cx="6170676" cy="2277491"/>
            </a:xfrm>
            <a:custGeom>
              <a:avLst/>
              <a:gdLst/>
              <a:ahLst/>
              <a:cxnLst/>
              <a:rect l="l" t="t" r="r" b="b"/>
              <a:pathLst>
                <a:path w="6170676" h="2277491">
                  <a:moveTo>
                    <a:pt x="0" y="0"/>
                  </a:moveTo>
                  <a:lnTo>
                    <a:pt x="6170676" y="0"/>
                  </a:lnTo>
                  <a:lnTo>
                    <a:pt x="6170676" y="2277491"/>
                  </a:lnTo>
                  <a:lnTo>
                    <a:pt x="0" y="22774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6196076" cy="2302891"/>
            </a:xfrm>
            <a:custGeom>
              <a:avLst/>
              <a:gdLst/>
              <a:ahLst/>
              <a:cxnLst/>
              <a:rect l="l" t="t" r="r" b="b"/>
              <a:pathLst>
                <a:path w="6196076" h="2302891">
                  <a:moveTo>
                    <a:pt x="12700" y="0"/>
                  </a:moveTo>
                  <a:lnTo>
                    <a:pt x="6183376" y="0"/>
                  </a:lnTo>
                  <a:cubicBezTo>
                    <a:pt x="6190361" y="0"/>
                    <a:pt x="6196076" y="5715"/>
                    <a:pt x="6196076" y="12700"/>
                  </a:cubicBezTo>
                  <a:lnTo>
                    <a:pt x="6196076" y="2290191"/>
                  </a:lnTo>
                  <a:cubicBezTo>
                    <a:pt x="6196076" y="2297176"/>
                    <a:pt x="6190361" y="2302891"/>
                    <a:pt x="6183376" y="2302891"/>
                  </a:cubicBezTo>
                  <a:lnTo>
                    <a:pt x="12700" y="2302891"/>
                  </a:lnTo>
                  <a:cubicBezTo>
                    <a:pt x="5715" y="2302891"/>
                    <a:pt x="0" y="2297176"/>
                    <a:pt x="0" y="2290191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290191"/>
                  </a:lnTo>
                  <a:lnTo>
                    <a:pt x="12700" y="2290191"/>
                  </a:lnTo>
                  <a:lnTo>
                    <a:pt x="12700" y="2277491"/>
                  </a:lnTo>
                  <a:lnTo>
                    <a:pt x="6183376" y="2277491"/>
                  </a:lnTo>
                  <a:lnTo>
                    <a:pt x="6183376" y="2290191"/>
                  </a:lnTo>
                  <a:lnTo>
                    <a:pt x="6170676" y="2290191"/>
                  </a:lnTo>
                  <a:lnTo>
                    <a:pt x="6170676" y="12700"/>
                  </a:lnTo>
                  <a:lnTo>
                    <a:pt x="6183376" y="12700"/>
                  </a:lnTo>
                  <a:lnTo>
                    <a:pt x="618337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6196118" cy="2302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88632" lvl="1" indent="-244316" algn="l">
                <a:lnSpc>
                  <a:spcPts val="3240"/>
                </a:lnSpc>
                <a:buFont typeface="Arial"/>
                <a:buChar char="•"/>
              </a:pPr>
              <a:r>
                <a:rPr lang="en-US" sz="2700">
                  <a:solidFill>
                    <a:srgbClr val="E6007E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Promote culinary knowledge and wisdom </a:t>
              </a:r>
            </a:p>
            <a:p>
              <a:pPr marL="434340" lvl="1" indent="-217170" algn="l">
                <a:lnSpc>
                  <a:spcPts val="2879"/>
                </a:lnSpc>
              </a:pPr>
              <a:r>
                <a:rPr lang="en-US" sz="240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     The French way, in France and</a:t>
              </a:r>
            </a:p>
            <a:p>
              <a:pPr marL="434340" lvl="1" indent="-217170" algn="l">
                <a:lnSpc>
                  <a:spcPts val="2879"/>
                </a:lnSpc>
              </a:pPr>
              <a:r>
                <a:rPr lang="en-US" sz="240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    abroad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478888" y="6201116"/>
            <a:ext cx="4323733" cy="988544"/>
            <a:chOff x="0" y="0"/>
            <a:chExt cx="5764978" cy="1318058"/>
          </a:xfrm>
        </p:grpSpPr>
        <p:sp>
          <p:nvSpPr>
            <p:cNvPr id="15" name="Freeform 15"/>
            <p:cNvSpPr/>
            <p:nvPr/>
          </p:nvSpPr>
          <p:spPr>
            <a:xfrm>
              <a:off x="12700" y="12700"/>
              <a:ext cx="5739638" cy="1292606"/>
            </a:xfrm>
            <a:custGeom>
              <a:avLst/>
              <a:gdLst/>
              <a:ahLst/>
              <a:cxnLst/>
              <a:rect l="l" t="t" r="r" b="b"/>
              <a:pathLst>
                <a:path w="5739638" h="1292606">
                  <a:moveTo>
                    <a:pt x="0" y="0"/>
                  </a:moveTo>
                  <a:lnTo>
                    <a:pt x="5739638" y="0"/>
                  </a:lnTo>
                  <a:lnTo>
                    <a:pt x="5739638" y="1292606"/>
                  </a:lnTo>
                  <a:lnTo>
                    <a:pt x="0" y="12926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5765038" cy="1318006"/>
            </a:xfrm>
            <a:custGeom>
              <a:avLst/>
              <a:gdLst/>
              <a:ahLst/>
              <a:cxnLst/>
              <a:rect l="l" t="t" r="r" b="b"/>
              <a:pathLst>
                <a:path w="5765038" h="1318006">
                  <a:moveTo>
                    <a:pt x="12700" y="0"/>
                  </a:moveTo>
                  <a:lnTo>
                    <a:pt x="5752338" y="0"/>
                  </a:lnTo>
                  <a:cubicBezTo>
                    <a:pt x="5759323" y="0"/>
                    <a:pt x="5765038" y="5715"/>
                    <a:pt x="5765038" y="12700"/>
                  </a:cubicBezTo>
                  <a:lnTo>
                    <a:pt x="5765038" y="1305306"/>
                  </a:lnTo>
                  <a:cubicBezTo>
                    <a:pt x="5765038" y="1312291"/>
                    <a:pt x="5759323" y="1318006"/>
                    <a:pt x="5752338" y="1318006"/>
                  </a:cubicBezTo>
                  <a:lnTo>
                    <a:pt x="12700" y="1318006"/>
                  </a:lnTo>
                  <a:cubicBezTo>
                    <a:pt x="5715" y="1318006"/>
                    <a:pt x="0" y="1312291"/>
                    <a:pt x="0" y="130530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305306"/>
                  </a:lnTo>
                  <a:lnTo>
                    <a:pt x="12700" y="1305306"/>
                  </a:lnTo>
                  <a:lnTo>
                    <a:pt x="12700" y="1292606"/>
                  </a:lnTo>
                  <a:lnTo>
                    <a:pt x="5752338" y="1292606"/>
                  </a:lnTo>
                  <a:lnTo>
                    <a:pt x="5752338" y="1305306"/>
                  </a:lnTo>
                  <a:lnTo>
                    <a:pt x="5739638" y="1305306"/>
                  </a:lnTo>
                  <a:lnTo>
                    <a:pt x="5739638" y="12700"/>
                  </a:lnTo>
                  <a:lnTo>
                    <a:pt x="5752338" y="12700"/>
                  </a:lnTo>
                  <a:lnTo>
                    <a:pt x="5752338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5764978" cy="1318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88632" lvl="1" indent="-244316" algn="l">
                <a:lnSpc>
                  <a:spcPts val="3240"/>
                </a:lnSpc>
                <a:buFont typeface="Arial"/>
                <a:buChar char="•"/>
              </a:pPr>
              <a:r>
                <a:rPr lang="en-US" sz="2700">
                  <a:solidFill>
                    <a:srgbClr val="E6007E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Develop an educational approach and mindset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82040" y="4777095"/>
            <a:ext cx="3018573" cy="1040093"/>
            <a:chOff x="0" y="0"/>
            <a:chExt cx="4024764" cy="138679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024757" cy="1386840"/>
            </a:xfrm>
            <a:custGeom>
              <a:avLst/>
              <a:gdLst/>
              <a:ahLst/>
              <a:cxnLst/>
              <a:rect l="l" t="t" r="r" b="b"/>
              <a:pathLst>
                <a:path w="4024757" h="1386840">
                  <a:moveTo>
                    <a:pt x="0" y="0"/>
                  </a:moveTo>
                  <a:lnTo>
                    <a:pt x="4024757" y="0"/>
                  </a:lnTo>
                  <a:lnTo>
                    <a:pt x="4024757" y="1386840"/>
                  </a:lnTo>
                  <a:lnTo>
                    <a:pt x="0" y="1386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76200"/>
              <a:ext cx="4024764" cy="1310590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3456"/>
                </a:lnSpc>
              </a:pPr>
              <a:r>
                <a:rPr lang="en-US" sz="360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THE SCHOOL</a:t>
              </a:r>
            </a:p>
            <a:p>
              <a:pPr algn="l">
                <a:lnSpc>
                  <a:spcPts val="3456"/>
                </a:lnSpc>
              </a:pPr>
              <a:r>
                <a:rPr lang="en-US" sz="3600">
                  <a:solidFill>
                    <a:srgbClr val="E6007E"/>
                  </a:solidFill>
                  <a:latin typeface="Baskerville Display PT"/>
                  <a:ea typeface="Baskerville Display PT"/>
                  <a:cs typeface="Baskerville Display PT"/>
                  <a:sym typeface="Baskerville Display PT"/>
                </a:rPr>
                <a:t>Our missions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842391" y="7055193"/>
            <a:ext cx="3960231" cy="896209"/>
            <a:chOff x="0" y="0"/>
            <a:chExt cx="5280308" cy="1194946"/>
          </a:xfrm>
        </p:grpSpPr>
        <p:sp>
          <p:nvSpPr>
            <p:cNvPr id="22" name="Freeform 22"/>
            <p:cNvSpPr/>
            <p:nvPr/>
          </p:nvSpPr>
          <p:spPr>
            <a:xfrm>
              <a:off x="12700" y="12700"/>
              <a:ext cx="5254879" cy="1169543"/>
            </a:xfrm>
            <a:custGeom>
              <a:avLst/>
              <a:gdLst/>
              <a:ahLst/>
              <a:cxnLst/>
              <a:rect l="l" t="t" r="r" b="b"/>
              <a:pathLst>
                <a:path w="5254879" h="1169543">
                  <a:moveTo>
                    <a:pt x="5254879" y="0"/>
                  </a:moveTo>
                  <a:lnTo>
                    <a:pt x="0" y="0"/>
                  </a:lnTo>
                  <a:lnTo>
                    <a:pt x="0" y="1169543"/>
                  </a:lnTo>
                  <a:lnTo>
                    <a:pt x="5254879" y="11695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0" y="0"/>
              <a:ext cx="5280279" cy="1194943"/>
            </a:xfrm>
            <a:custGeom>
              <a:avLst/>
              <a:gdLst/>
              <a:ahLst/>
              <a:cxnLst/>
              <a:rect l="l" t="t" r="r" b="b"/>
              <a:pathLst>
                <a:path w="5280279" h="1194943">
                  <a:moveTo>
                    <a:pt x="5267579" y="25400"/>
                  </a:moveTo>
                  <a:lnTo>
                    <a:pt x="12700" y="25400"/>
                  </a:lnTo>
                  <a:lnTo>
                    <a:pt x="12700" y="12700"/>
                  </a:lnTo>
                  <a:lnTo>
                    <a:pt x="25400" y="12700"/>
                  </a:lnTo>
                  <a:lnTo>
                    <a:pt x="25400" y="1182243"/>
                  </a:lnTo>
                  <a:lnTo>
                    <a:pt x="12700" y="1182243"/>
                  </a:lnTo>
                  <a:lnTo>
                    <a:pt x="12700" y="1169543"/>
                  </a:lnTo>
                  <a:lnTo>
                    <a:pt x="5267579" y="1169543"/>
                  </a:lnTo>
                  <a:lnTo>
                    <a:pt x="5267579" y="1182243"/>
                  </a:lnTo>
                  <a:lnTo>
                    <a:pt x="5254879" y="1182243"/>
                  </a:lnTo>
                  <a:lnTo>
                    <a:pt x="5254879" y="12700"/>
                  </a:lnTo>
                  <a:lnTo>
                    <a:pt x="5267579" y="12700"/>
                  </a:lnTo>
                  <a:lnTo>
                    <a:pt x="5267579" y="25400"/>
                  </a:lnTo>
                  <a:moveTo>
                    <a:pt x="5267579" y="0"/>
                  </a:moveTo>
                  <a:cubicBezTo>
                    <a:pt x="5274564" y="0"/>
                    <a:pt x="5280279" y="5715"/>
                    <a:pt x="5280279" y="12700"/>
                  </a:cubicBezTo>
                  <a:lnTo>
                    <a:pt x="5280279" y="1182243"/>
                  </a:lnTo>
                  <a:cubicBezTo>
                    <a:pt x="5280279" y="1189228"/>
                    <a:pt x="5274564" y="1194943"/>
                    <a:pt x="5267579" y="1194943"/>
                  </a:cubicBezTo>
                  <a:lnTo>
                    <a:pt x="12700" y="1194943"/>
                  </a:lnTo>
                  <a:cubicBezTo>
                    <a:pt x="5715" y="1194943"/>
                    <a:pt x="0" y="1189228"/>
                    <a:pt x="0" y="1182243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lnTo>
                    <a:pt x="52675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0"/>
              <a:ext cx="5280308" cy="1194946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Hard work, curiosity, innovation and generosity 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733270" y="9467850"/>
            <a:ext cx="2297430" cy="628650"/>
            <a:chOff x="0" y="0"/>
            <a:chExt cx="3063240" cy="838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63240" cy="838200"/>
            </a:xfrm>
            <a:custGeom>
              <a:avLst/>
              <a:gdLst/>
              <a:ahLst/>
              <a:cxnLst/>
              <a:rect l="l" t="t" r="r" b="b"/>
              <a:pathLst>
                <a:path w="3063240" h="838200">
                  <a:moveTo>
                    <a:pt x="0" y="0"/>
                  </a:moveTo>
                  <a:lnTo>
                    <a:pt x="3063240" y="0"/>
                  </a:lnTo>
                  <a:lnTo>
                    <a:pt x="3063240" y="838200"/>
                  </a:lnTo>
                  <a:lnTo>
                    <a:pt x="0" y="838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691" t="-55365" r="-15423" b="-50515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07672" y="217353"/>
            <a:ext cx="4103990" cy="1613254"/>
            <a:chOff x="0" y="0"/>
            <a:chExt cx="5471986" cy="21510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72049" cy="2150999"/>
            </a:xfrm>
            <a:custGeom>
              <a:avLst/>
              <a:gdLst/>
              <a:ahLst/>
              <a:cxnLst/>
              <a:rect l="l" t="t" r="r" b="b"/>
              <a:pathLst>
                <a:path w="5472049" h="2150999">
                  <a:moveTo>
                    <a:pt x="0" y="0"/>
                  </a:moveTo>
                  <a:lnTo>
                    <a:pt x="5472049" y="0"/>
                  </a:lnTo>
                  <a:lnTo>
                    <a:pt x="5472049" y="2150999"/>
                  </a:lnTo>
                  <a:lnTo>
                    <a:pt x="0" y="2150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" r="-8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921472" y="200724"/>
            <a:ext cx="12240255" cy="1655805"/>
            <a:chOff x="0" y="0"/>
            <a:chExt cx="16320340" cy="22077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320340" cy="2207740"/>
            </a:xfrm>
            <a:custGeom>
              <a:avLst/>
              <a:gdLst/>
              <a:ahLst/>
              <a:cxnLst/>
              <a:rect l="l" t="t" r="r" b="b"/>
              <a:pathLst>
                <a:path w="16320340" h="2207740">
                  <a:moveTo>
                    <a:pt x="0" y="0"/>
                  </a:moveTo>
                  <a:lnTo>
                    <a:pt x="16320340" y="0"/>
                  </a:lnTo>
                  <a:lnTo>
                    <a:pt x="16320340" y="2207740"/>
                  </a:lnTo>
                  <a:lnTo>
                    <a:pt x="0" y="220774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6200"/>
              <a:ext cx="16320340" cy="21315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480"/>
                </a:lnSpc>
              </a:pPr>
              <a:r>
                <a:rPr lang="en-US" sz="6000" b="1">
                  <a:solidFill>
                    <a:srgbClr val="E6007E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FERRANDI Paris – Rennes 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395119" y="3275307"/>
            <a:ext cx="6559047" cy="3774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Small and friendly (2500m2)</a:t>
            </a: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 kitchens (cookery and bakery)</a:t>
            </a: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 training restaurant : l’Hermine</a:t>
            </a: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 training shop</a:t>
            </a: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 coworking space</a:t>
            </a: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 break rooms for students</a:t>
            </a:r>
          </a:p>
          <a:p>
            <a:pPr marL="651510" lvl="1" indent="-325755" algn="l">
              <a:lnSpc>
                <a:spcPts val="3888"/>
              </a:lnSpc>
            </a:pPr>
            <a:endParaRPr lang="en-US" sz="360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premises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1411158" y="1856529"/>
            <a:ext cx="5573163" cy="7125630"/>
            <a:chOff x="0" y="0"/>
            <a:chExt cx="7430884" cy="95008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430897" cy="9500870"/>
            </a:xfrm>
            <a:custGeom>
              <a:avLst/>
              <a:gdLst/>
              <a:ahLst/>
              <a:cxnLst/>
              <a:rect l="l" t="t" r="r" b="b"/>
              <a:pathLst>
                <a:path w="7430897" h="9500870">
                  <a:moveTo>
                    <a:pt x="0" y="0"/>
                  </a:moveTo>
                  <a:lnTo>
                    <a:pt x="7430897" y="0"/>
                  </a:lnTo>
                  <a:lnTo>
                    <a:pt x="7430897" y="9500870"/>
                  </a:lnTo>
                  <a:lnTo>
                    <a:pt x="0" y="9500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91839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2673" y="-46952"/>
            <a:ext cx="18373346" cy="10380903"/>
            <a:chOff x="0" y="0"/>
            <a:chExt cx="24497794" cy="13841204"/>
          </a:xfrm>
        </p:grpSpPr>
        <p:sp>
          <p:nvSpPr>
            <p:cNvPr id="3" name="Freeform 3" descr="FERRANDI Paris_PPT_SlidesFixes-Version FINAL2.jpg"/>
            <p:cNvSpPr/>
            <p:nvPr/>
          </p:nvSpPr>
          <p:spPr>
            <a:xfrm>
              <a:off x="0" y="0"/>
              <a:ext cx="24497792" cy="13841222"/>
            </a:xfrm>
            <a:custGeom>
              <a:avLst/>
              <a:gdLst/>
              <a:ahLst/>
              <a:cxnLst/>
              <a:rect l="l" t="t" r="r" b="b"/>
              <a:pathLst>
                <a:path w="24497792" h="13841222">
                  <a:moveTo>
                    <a:pt x="0" y="0"/>
                  </a:moveTo>
                  <a:lnTo>
                    <a:pt x="24497792" y="0"/>
                  </a:lnTo>
                  <a:lnTo>
                    <a:pt x="24497792" y="13841222"/>
                  </a:lnTo>
                  <a:lnTo>
                    <a:pt x="0" y="13841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9" r="-39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42673" y="-46953"/>
            <a:ext cx="18373347" cy="10380906"/>
            <a:chOff x="0" y="0"/>
            <a:chExt cx="24497796" cy="13841208"/>
          </a:xfrm>
        </p:grpSpPr>
        <p:sp>
          <p:nvSpPr>
            <p:cNvPr id="5" name="Freeform 5" descr="FERRANDI Paris_PPT_SlidesFixes-Version FINAL.jpg"/>
            <p:cNvSpPr/>
            <p:nvPr/>
          </p:nvSpPr>
          <p:spPr>
            <a:xfrm>
              <a:off x="0" y="0"/>
              <a:ext cx="24497792" cy="13841222"/>
            </a:xfrm>
            <a:custGeom>
              <a:avLst/>
              <a:gdLst/>
              <a:ahLst/>
              <a:cxnLst/>
              <a:rect l="l" t="t" r="r" b="b"/>
              <a:pathLst>
                <a:path w="24497792" h="13841222">
                  <a:moveTo>
                    <a:pt x="0" y="0"/>
                  </a:moveTo>
                  <a:lnTo>
                    <a:pt x="24497792" y="0"/>
                  </a:lnTo>
                  <a:lnTo>
                    <a:pt x="24497792" y="13841222"/>
                  </a:lnTo>
                  <a:lnTo>
                    <a:pt x="0" y="13841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9" r="-40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76475" y="6955977"/>
            <a:ext cx="13735050" cy="729752"/>
            <a:chOff x="0" y="0"/>
            <a:chExt cx="18313400" cy="9730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313400" cy="973002"/>
            </a:xfrm>
            <a:custGeom>
              <a:avLst/>
              <a:gdLst/>
              <a:ahLst/>
              <a:cxnLst/>
              <a:rect l="l" t="t" r="r" b="b"/>
              <a:pathLst>
                <a:path w="18313400" h="973002">
                  <a:moveTo>
                    <a:pt x="0" y="0"/>
                  </a:moveTo>
                  <a:lnTo>
                    <a:pt x="18313400" y="0"/>
                  </a:lnTo>
                  <a:lnTo>
                    <a:pt x="18313400" y="973002"/>
                  </a:lnTo>
                  <a:lnTo>
                    <a:pt x="0" y="97300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18313400" cy="92537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4811"/>
                </a:lnSpc>
              </a:pPr>
              <a:r>
                <a:rPr lang="en-US" sz="4455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L’école FERRANDI Paris - Campus de Rennes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6194" y="8131719"/>
            <a:ext cx="18189494" cy="473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 Bachelor Arts Culinaires et Entrepreneuriat option Cuisine ou Pâtisserie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86315" y="8889369"/>
            <a:ext cx="15537726" cy="473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 Bachelor Management Hôtelier et Restauration</a:t>
            </a: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0" y="518"/>
            <a:ext cx="18288000" cy="10285964"/>
            <a:chOff x="0" y="0"/>
            <a:chExt cx="24384000" cy="1371461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384000" cy="13714603"/>
            </a:xfrm>
            <a:custGeom>
              <a:avLst/>
              <a:gdLst/>
              <a:ahLst/>
              <a:cxnLst/>
              <a:rect l="l" t="t" r="r" b="b"/>
              <a:pathLst>
                <a:path w="24384000" h="13714603">
                  <a:moveTo>
                    <a:pt x="0" y="0"/>
                  </a:moveTo>
                  <a:lnTo>
                    <a:pt x="24384000" y="0"/>
                  </a:lnTo>
                  <a:lnTo>
                    <a:pt x="24384000" y="13714603"/>
                  </a:lnTo>
                  <a:lnTo>
                    <a:pt x="0" y="13714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6" r="-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836</Words>
  <Application>Microsoft Office PowerPoint</Application>
  <PresentationFormat>Personnalisé</PresentationFormat>
  <Paragraphs>149</Paragraphs>
  <Slides>22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3" baseType="lpstr">
      <vt:lpstr>Source Serif Pro</vt:lpstr>
      <vt:lpstr>Calibri</vt:lpstr>
      <vt:lpstr>Calibri (MS)</vt:lpstr>
      <vt:lpstr>Source Sans Pro</vt:lpstr>
      <vt:lpstr>Baskerville Display PT</vt:lpstr>
      <vt:lpstr>Source Sans Pro Bold</vt:lpstr>
      <vt:lpstr>Calibri (MS) Bold</vt:lpstr>
      <vt:lpstr>TT Rounds Condensed</vt:lpstr>
      <vt:lpstr>Source Serif Pro Bold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AEHT FERRANDI.pptx</dc:title>
  <cp:lastModifiedBy>PETIT Nathalie</cp:lastModifiedBy>
  <cp:revision>1</cp:revision>
  <dcterms:created xsi:type="dcterms:W3CDTF">2006-08-16T00:00:00Z</dcterms:created>
  <dcterms:modified xsi:type="dcterms:W3CDTF">2025-10-24T15:17:11Z</dcterms:modified>
  <dc:identifier>DAG2s18HLH4</dc:identifier>
</cp:coreProperties>
</file>