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7"/>
  </p:notesMasterIdLst>
  <p:sldIdLst>
    <p:sldId id="446" r:id="rId2"/>
    <p:sldId id="442" r:id="rId3"/>
    <p:sldId id="443" r:id="rId4"/>
    <p:sldId id="444" r:id="rId5"/>
    <p:sldId id="262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7F2"/>
    <a:srgbClr val="105489"/>
    <a:srgbClr val="545454"/>
    <a:srgbClr val="003349"/>
    <a:srgbClr val="EDEDEE"/>
    <a:srgbClr val="E1B81C"/>
    <a:srgbClr val="D3072C"/>
    <a:srgbClr val="00734D"/>
    <a:srgbClr val="82070B"/>
    <a:srgbClr val="338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8" autoAdjust="0"/>
    <p:restoredTop sz="90866" autoAdjust="0"/>
  </p:normalViewPr>
  <p:slideViewPr>
    <p:cSldViewPr snapToGrid="0">
      <p:cViewPr varScale="1">
        <p:scale>
          <a:sx n="100" d="100"/>
          <a:sy n="100" d="100"/>
        </p:scale>
        <p:origin x="7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9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643DE-D841-4BD0-B75E-68EE09966F15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AD5E4-DF5D-47F1-8F94-3FC94D9C01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89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AD5E4-DF5D-47F1-8F94-3FC94D9C018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83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AD5E4-DF5D-47F1-8F94-3FC94D9C018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50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AD5E4-DF5D-47F1-8F94-3FC94D9C018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18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70" y="2596125"/>
            <a:ext cx="4865860" cy="16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5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0" hasCustomPrompt="1"/>
          </p:nvPr>
        </p:nvSpPr>
        <p:spPr>
          <a:xfrm>
            <a:off x="2495298" y="2921921"/>
            <a:ext cx="7196137" cy="894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0" name="Segnaposto testo 8"/>
          <p:cNvSpPr>
            <a:spLocks noGrp="1"/>
          </p:cNvSpPr>
          <p:nvPr>
            <p:ph type="body" sz="quarter" idx="11" hasCustomPrompt="1"/>
          </p:nvPr>
        </p:nvSpPr>
        <p:spPr>
          <a:xfrm>
            <a:off x="2495297" y="3995808"/>
            <a:ext cx="7196137" cy="894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3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2495296" y="5358213"/>
            <a:ext cx="7196137" cy="7267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69" y="1247349"/>
            <a:ext cx="3231873" cy="11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2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immagine 2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40175" cy="6858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sull'icona per inserire un'immagine</a:t>
            </a:r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11" hasCustomPrompt="1"/>
          </p:nvPr>
        </p:nvSpPr>
        <p:spPr>
          <a:xfrm>
            <a:off x="5375885" y="3058876"/>
            <a:ext cx="5759450" cy="1051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rgbClr val="003349"/>
                </a:solidFill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30070" y="6120851"/>
            <a:ext cx="902293" cy="4180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4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fld id="{0EA0BC98-9B49-496C-AA1E-5FB41E82B11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414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3F4A03-FBCA-4E41-92A3-8FFE420D904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immagine 2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940175" cy="6858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sull'icona per inserire un'immagine</a:t>
            </a:r>
          </a:p>
        </p:txBody>
      </p:sp>
      <p:sp>
        <p:nvSpPr>
          <p:cNvPr id="8" name="Segnaposto testo 22"/>
          <p:cNvSpPr>
            <a:spLocks noGrp="1"/>
          </p:cNvSpPr>
          <p:nvPr>
            <p:ph type="body" sz="quarter" idx="12" hasCustomPrompt="1"/>
          </p:nvPr>
        </p:nvSpPr>
        <p:spPr>
          <a:xfrm>
            <a:off x="4400340" y="563501"/>
            <a:ext cx="7350118" cy="1051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3349"/>
                </a:solidFill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4401085" y="1778000"/>
            <a:ext cx="7349382" cy="417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349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63996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BC98-9B49-496C-AA1E-5FB41E82B11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22"/>
          <p:cNvSpPr>
            <a:spLocks noGrp="1"/>
          </p:cNvSpPr>
          <p:nvPr>
            <p:ph type="body" sz="quarter" idx="12" hasCustomPrompt="1"/>
          </p:nvPr>
        </p:nvSpPr>
        <p:spPr>
          <a:xfrm>
            <a:off x="443636" y="409677"/>
            <a:ext cx="11298671" cy="1051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3349"/>
                </a:solidFill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7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444382" y="1624176"/>
            <a:ext cx="11297540" cy="417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349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224819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BC98-9B49-496C-AA1E-5FB41E82B11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7435510" y="427290"/>
            <a:ext cx="4302125" cy="539248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sull'icona per inserire un'immagine</a:t>
            </a:r>
          </a:p>
        </p:txBody>
      </p:sp>
      <p:sp>
        <p:nvSpPr>
          <p:cNvPr id="6" name="Segnaposto testo 22"/>
          <p:cNvSpPr>
            <a:spLocks noGrp="1"/>
          </p:cNvSpPr>
          <p:nvPr>
            <p:ph type="body" sz="quarter" idx="12" hasCustomPrompt="1"/>
          </p:nvPr>
        </p:nvSpPr>
        <p:spPr>
          <a:xfrm>
            <a:off x="443637" y="427290"/>
            <a:ext cx="6666386" cy="987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3349"/>
                </a:solidFill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7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444382" y="1556331"/>
            <a:ext cx="6665719" cy="4263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349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385906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BC98-9B49-496C-AA1E-5FB41E82B11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94418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5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30070" y="6120851"/>
            <a:ext cx="902293" cy="4180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4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fld id="{0EA0BC98-9B49-496C-AA1E-5FB41E82B11A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2" y="6120851"/>
            <a:ext cx="1220635" cy="41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2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7" r:id="rId4"/>
    <p:sldLayoutId id="2147483656" r:id="rId5"/>
    <p:sldLayoutId id="2147483658" r:id="rId6"/>
    <p:sldLayoutId id="2147483659" r:id="rId7"/>
    <p:sldLayoutId id="214748366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1.svg"/><Relationship Id="rId7" Type="http://schemas.openxmlformats.org/officeDocument/2006/relationships/hyperlink" Target="https://www.cookingquiz.it/wp/registration-europ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hyperlink" Target="mailto:almainternational@scuolacucina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86411">
            <a:off x="-2490982" y="5018492"/>
            <a:ext cx="10409331" cy="2719437"/>
          </a:xfrm>
          <a:custGeom>
            <a:avLst/>
            <a:gdLst/>
            <a:ahLst/>
            <a:cxnLst/>
            <a:rect l="l" t="t" r="r" b="b"/>
            <a:pathLst>
              <a:path w="15613996" h="4079156">
                <a:moveTo>
                  <a:pt x="0" y="0"/>
                </a:moveTo>
                <a:lnTo>
                  <a:pt x="15613996" y="0"/>
                </a:lnTo>
                <a:lnTo>
                  <a:pt x="15613996" y="4079157"/>
                </a:lnTo>
                <a:lnTo>
                  <a:pt x="0" y="4079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700000">
            <a:off x="3506221" y="-523155"/>
            <a:ext cx="4876800" cy="2602992"/>
          </a:xfrm>
          <a:custGeom>
            <a:avLst/>
            <a:gdLst/>
            <a:ahLst/>
            <a:cxnLst/>
            <a:rect l="l" t="t" r="r" b="b"/>
            <a:pathLst>
              <a:path w="7315200" h="3904488">
                <a:moveTo>
                  <a:pt x="0" y="0"/>
                </a:moveTo>
                <a:lnTo>
                  <a:pt x="7315200" y="0"/>
                </a:lnTo>
                <a:lnTo>
                  <a:pt x="7315200" y="3904488"/>
                </a:lnTo>
                <a:lnTo>
                  <a:pt x="0" y="3904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42936" y="-121398"/>
            <a:ext cx="8148739" cy="7100796"/>
            <a:chOff x="0" y="0"/>
            <a:chExt cx="9398000" cy="81893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98000" cy="8189367"/>
            </a:xfrm>
            <a:custGeom>
              <a:avLst/>
              <a:gdLst/>
              <a:ahLst/>
              <a:cxnLst/>
              <a:rect l="l" t="t" r="r" b="b"/>
              <a:pathLst>
                <a:path w="9398000" h="8189367">
                  <a:moveTo>
                    <a:pt x="9398000" y="0"/>
                  </a:moveTo>
                  <a:lnTo>
                    <a:pt x="0" y="8189367"/>
                  </a:lnTo>
                  <a:lnTo>
                    <a:pt x="9398000" y="8189367"/>
                  </a:lnTo>
                  <a:lnTo>
                    <a:pt x="9398000" y="0"/>
                  </a:lnTo>
                  <a:close/>
                </a:path>
              </a:pathLst>
            </a:custGeom>
            <a:blipFill>
              <a:blip r:embed="rId6"/>
              <a:stretch>
                <a:fillRect l="-52391" t="-8257" b="-8257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2911606">
            <a:off x="5521154" y="-3158547"/>
            <a:ext cx="1606681" cy="15764989"/>
            <a:chOff x="0" y="0"/>
            <a:chExt cx="634738" cy="62281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4738" cy="6228143"/>
            </a:xfrm>
            <a:custGeom>
              <a:avLst/>
              <a:gdLst/>
              <a:ahLst/>
              <a:cxnLst/>
              <a:rect l="l" t="t" r="r" b="b"/>
              <a:pathLst>
                <a:path w="634738" h="6228143">
                  <a:moveTo>
                    <a:pt x="0" y="0"/>
                  </a:moveTo>
                  <a:lnTo>
                    <a:pt x="634738" y="0"/>
                  </a:lnTo>
                  <a:lnTo>
                    <a:pt x="634738" y="6228143"/>
                  </a:lnTo>
                  <a:lnTo>
                    <a:pt x="0" y="6228143"/>
                  </a:lnTo>
                  <a:close/>
                </a:path>
              </a:pathLst>
            </a:custGeom>
            <a:gradFill rotWithShape="1">
              <a:gsLst>
                <a:gs pos="0">
                  <a:srgbClr val="366980">
                    <a:alpha val="100000"/>
                  </a:srgbClr>
                </a:gs>
                <a:gs pos="100000">
                  <a:srgbClr val="0B51AE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634738" cy="62662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5663410" y="889995"/>
            <a:ext cx="5078010" cy="5078010"/>
          </a:xfrm>
          <a:custGeom>
            <a:avLst/>
            <a:gdLst/>
            <a:ahLst/>
            <a:cxnLst/>
            <a:rect l="l" t="t" r="r" b="b"/>
            <a:pathLst>
              <a:path w="7617015" h="7617015">
                <a:moveTo>
                  <a:pt x="0" y="0"/>
                </a:moveTo>
                <a:lnTo>
                  <a:pt x="7617016" y="0"/>
                </a:lnTo>
                <a:lnTo>
                  <a:pt x="7617016" y="7617016"/>
                </a:lnTo>
                <a:lnTo>
                  <a:pt x="0" y="76170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300830" y="1286664"/>
            <a:ext cx="4032949" cy="4284674"/>
          </a:xfrm>
          <a:custGeom>
            <a:avLst/>
            <a:gdLst/>
            <a:ahLst/>
            <a:cxnLst/>
            <a:rect l="l" t="t" r="r" b="b"/>
            <a:pathLst>
              <a:path w="6049424" h="6427011">
                <a:moveTo>
                  <a:pt x="0" y="0"/>
                </a:moveTo>
                <a:lnTo>
                  <a:pt x="6049424" y="0"/>
                </a:lnTo>
                <a:lnTo>
                  <a:pt x="6049424" y="6427010"/>
                </a:lnTo>
                <a:lnTo>
                  <a:pt x="0" y="64270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6671933" y="1501036"/>
            <a:ext cx="3029488" cy="302948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2411836" y="5927155"/>
            <a:ext cx="7871051" cy="930845"/>
            <a:chOff x="0" y="0"/>
            <a:chExt cx="1508702" cy="1784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08702" cy="178422"/>
            </a:xfrm>
            <a:custGeom>
              <a:avLst/>
              <a:gdLst/>
              <a:ahLst/>
              <a:cxnLst/>
              <a:rect l="l" t="t" r="r" b="b"/>
              <a:pathLst>
                <a:path w="1508702" h="178422">
                  <a:moveTo>
                    <a:pt x="203200" y="178422"/>
                  </a:moveTo>
                  <a:lnTo>
                    <a:pt x="1305502" y="178422"/>
                  </a:lnTo>
                  <a:lnTo>
                    <a:pt x="1508702" y="0"/>
                  </a:lnTo>
                  <a:lnTo>
                    <a:pt x="0" y="0"/>
                  </a:lnTo>
                  <a:lnTo>
                    <a:pt x="203200" y="178422"/>
                  </a:lnTo>
                  <a:close/>
                </a:path>
              </a:pathLst>
            </a:custGeom>
            <a:gradFill rotWithShape="1">
              <a:gsLst>
                <a:gs pos="0">
                  <a:srgbClr val="153953">
                    <a:alpha val="100000"/>
                  </a:srgbClr>
                </a:gs>
                <a:gs pos="100000">
                  <a:srgbClr val="065D9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-76200"/>
              <a:ext cx="1254702" cy="2546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 rot="8100000">
            <a:off x="9917465" y="-3185776"/>
            <a:ext cx="3056631" cy="6591763"/>
            <a:chOff x="0" y="0"/>
            <a:chExt cx="1207558" cy="260415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07558" cy="2604153"/>
            </a:xfrm>
            <a:custGeom>
              <a:avLst/>
              <a:gdLst/>
              <a:ahLst/>
              <a:cxnLst/>
              <a:rect l="l" t="t" r="r" b="b"/>
              <a:pathLst>
                <a:path w="1207558" h="2604153">
                  <a:moveTo>
                    <a:pt x="0" y="0"/>
                  </a:moveTo>
                  <a:lnTo>
                    <a:pt x="1207558" y="0"/>
                  </a:lnTo>
                  <a:lnTo>
                    <a:pt x="1207558" y="2604153"/>
                  </a:lnTo>
                  <a:lnTo>
                    <a:pt x="0" y="2604153"/>
                  </a:lnTo>
                  <a:close/>
                </a:path>
              </a:pathLst>
            </a:custGeom>
            <a:gradFill rotWithShape="1">
              <a:gsLst>
                <a:gs pos="0">
                  <a:srgbClr val="0B5285">
                    <a:alpha val="100000"/>
                  </a:srgbClr>
                </a:gs>
                <a:gs pos="50000">
                  <a:srgbClr val="0B5285">
                    <a:alpha val="71000"/>
                  </a:srgbClr>
                </a:gs>
                <a:gs pos="100000">
                  <a:srgbClr val="0B51AE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207558" cy="26422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9" name="Group 19"/>
          <p:cNvGrpSpPr/>
          <p:nvPr/>
        </p:nvGrpSpPr>
        <p:grpSpPr>
          <a:xfrm rot="8100000">
            <a:off x="5159355" y="4643773"/>
            <a:ext cx="3056631" cy="6591763"/>
            <a:chOff x="0" y="0"/>
            <a:chExt cx="1207558" cy="260415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07558" cy="2604153"/>
            </a:xfrm>
            <a:custGeom>
              <a:avLst/>
              <a:gdLst/>
              <a:ahLst/>
              <a:cxnLst/>
              <a:rect l="l" t="t" r="r" b="b"/>
              <a:pathLst>
                <a:path w="1207558" h="2604153">
                  <a:moveTo>
                    <a:pt x="0" y="0"/>
                  </a:moveTo>
                  <a:lnTo>
                    <a:pt x="1207558" y="0"/>
                  </a:lnTo>
                  <a:lnTo>
                    <a:pt x="1207558" y="2604153"/>
                  </a:lnTo>
                  <a:lnTo>
                    <a:pt x="0" y="2604153"/>
                  </a:lnTo>
                  <a:close/>
                </a:path>
              </a:pathLst>
            </a:custGeom>
            <a:gradFill rotWithShape="1">
              <a:gsLst>
                <a:gs pos="0">
                  <a:srgbClr val="0B5285">
                    <a:alpha val="100000"/>
                  </a:srgbClr>
                </a:gs>
                <a:gs pos="50000">
                  <a:srgbClr val="0B5285">
                    <a:alpha val="71000"/>
                  </a:srgbClr>
                </a:gs>
                <a:gs pos="100000">
                  <a:srgbClr val="0B51AE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207558" cy="26422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2" name="Group 22"/>
          <p:cNvGrpSpPr/>
          <p:nvPr/>
        </p:nvGrpSpPr>
        <p:grpSpPr>
          <a:xfrm rot="8100000">
            <a:off x="11651424" y="-1726411"/>
            <a:ext cx="2105757" cy="4324787"/>
            <a:chOff x="0" y="0"/>
            <a:chExt cx="831904" cy="170855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31904" cy="1708558"/>
            </a:xfrm>
            <a:custGeom>
              <a:avLst/>
              <a:gdLst/>
              <a:ahLst/>
              <a:cxnLst/>
              <a:rect l="l" t="t" r="r" b="b"/>
              <a:pathLst>
                <a:path w="831904" h="1708558">
                  <a:moveTo>
                    <a:pt x="0" y="0"/>
                  </a:moveTo>
                  <a:lnTo>
                    <a:pt x="831904" y="0"/>
                  </a:lnTo>
                  <a:lnTo>
                    <a:pt x="831904" y="1708558"/>
                  </a:lnTo>
                  <a:lnTo>
                    <a:pt x="0" y="170855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alpha val="71000"/>
                  </a:srgbClr>
                </a:gs>
                <a:gs pos="100000">
                  <a:srgbClr val="0B51AE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31904" cy="174665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5" name="Group 25"/>
          <p:cNvGrpSpPr/>
          <p:nvPr/>
        </p:nvGrpSpPr>
        <p:grpSpPr>
          <a:xfrm rot="8287351">
            <a:off x="3630687" y="5827554"/>
            <a:ext cx="3096857" cy="3932385"/>
            <a:chOff x="0" y="0"/>
            <a:chExt cx="1223450" cy="155353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23450" cy="1553535"/>
            </a:xfrm>
            <a:custGeom>
              <a:avLst/>
              <a:gdLst/>
              <a:ahLst/>
              <a:cxnLst/>
              <a:rect l="l" t="t" r="r" b="b"/>
              <a:pathLst>
                <a:path w="1223450" h="1553535">
                  <a:moveTo>
                    <a:pt x="0" y="0"/>
                  </a:moveTo>
                  <a:lnTo>
                    <a:pt x="1223450" y="0"/>
                  </a:lnTo>
                  <a:lnTo>
                    <a:pt x="1223450" y="1553535"/>
                  </a:lnTo>
                  <a:lnTo>
                    <a:pt x="0" y="1553535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alpha val="71000"/>
                  </a:srgbClr>
                </a:gs>
                <a:gs pos="100000">
                  <a:srgbClr val="0B51AE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223450" cy="15916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87176" y="3980290"/>
            <a:ext cx="4083095" cy="525224"/>
            <a:chOff x="0" y="0"/>
            <a:chExt cx="1522153" cy="195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522153" cy="195800"/>
            </a:xfrm>
            <a:custGeom>
              <a:avLst/>
              <a:gdLst/>
              <a:ahLst/>
              <a:cxnLst/>
              <a:rect l="l" t="t" r="r" b="b"/>
              <a:pathLst>
                <a:path w="1522153" h="195800">
                  <a:moveTo>
                    <a:pt x="97900" y="0"/>
                  </a:moveTo>
                  <a:lnTo>
                    <a:pt x="1424253" y="0"/>
                  </a:lnTo>
                  <a:cubicBezTo>
                    <a:pt x="1478321" y="0"/>
                    <a:pt x="1522153" y="43831"/>
                    <a:pt x="1522153" y="97900"/>
                  </a:cubicBezTo>
                  <a:lnTo>
                    <a:pt x="1522153" y="97900"/>
                  </a:lnTo>
                  <a:cubicBezTo>
                    <a:pt x="1522153" y="123865"/>
                    <a:pt x="1511838" y="148766"/>
                    <a:pt x="1493478" y="167126"/>
                  </a:cubicBezTo>
                  <a:cubicBezTo>
                    <a:pt x="1475119" y="185486"/>
                    <a:pt x="1450217" y="195800"/>
                    <a:pt x="1424253" y="195800"/>
                  </a:cubicBezTo>
                  <a:lnTo>
                    <a:pt x="97900" y="195800"/>
                  </a:lnTo>
                  <a:cubicBezTo>
                    <a:pt x="71935" y="195800"/>
                    <a:pt x="47034" y="185486"/>
                    <a:pt x="28674" y="167126"/>
                  </a:cubicBezTo>
                  <a:cubicBezTo>
                    <a:pt x="10314" y="148766"/>
                    <a:pt x="0" y="123865"/>
                    <a:pt x="0" y="97900"/>
                  </a:cubicBezTo>
                  <a:lnTo>
                    <a:pt x="0" y="97900"/>
                  </a:lnTo>
                  <a:cubicBezTo>
                    <a:pt x="0" y="71935"/>
                    <a:pt x="10314" y="47034"/>
                    <a:pt x="28674" y="28674"/>
                  </a:cubicBezTo>
                  <a:cubicBezTo>
                    <a:pt x="47034" y="10314"/>
                    <a:pt x="71935" y="0"/>
                    <a:pt x="97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53953">
                    <a:alpha val="100000"/>
                  </a:srgbClr>
                </a:gs>
                <a:gs pos="100000">
                  <a:srgbClr val="065D9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522153" cy="233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1" name="Freeform 31"/>
          <p:cNvSpPr/>
          <p:nvPr/>
        </p:nvSpPr>
        <p:spPr>
          <a:xfrm>
            <a:off x="720470" y="4086059"/>
            <a:ext cx="249849" cy="288425"/>
          </a:xfrm>
          <a:custGeom>
            <a:avLst/>
            <a:gdLst/>
            <a:ahLst/>
            <a:cxnLst/>
            <a:rect l="l" t="t" r="r" b="b"/>
            <a:pathLst>
              <a:path w="374773" h="432638">
                <a:moveTo>
                  <a:pt x="0" y="0"/>
                </a:moveTo>
                <a:lnTo>
                  <a:pt x="374773" y="0"/>
                </a:lnTo>
                <a:lnTo>
                  <a:pt x="374773" y="432639"/>
                </a:lnTo>
                <a:lnTo>
                  <a:pt x="0" y="4326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9037427" y="1415219"/>
            <a:ext cx="1730559" cy="1728396"/>
          </a:xfrm>
          <a:custGeom>
            <a:avLst/>
            <a:gdLst/>
            <a:ahLst/>
            <a:cxnLst/>
            <a:rect l="l" t="t" r="r" b="b"/>
            <a:pathLst>
              <a:path w="2595839" h="2592594">
                <a:moveTo>
                  <a:pt x="0" y="0"/>
                </a:moveTo>
                <a:lnTo>
                  <a:pt x="2595839" y="0"/>
                </a:lnTo>
                <a:lnTo>
                  <a:pt x="2595839" y="2592594"/>
                </a:lnTo>
                <a:lnTo>
                  <a:pt x="0" y="25925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5459215" y="3143615"/>
            <a:ext cx="1730559" cy="1728396"/>
          </a:xfrm>
          <a:custGeom>
            <a:avLst/>
            <a:gdLst/>
            <a:ahLst/>
            <a:cxnLst/>
            <a:rect l="l" t="t" r="r" b="b"/>
            <a:pathLst>
              <a:path w="2595839" h="2592594">
                <a:moveTo>
                  <a:pt x="0" y="0"/>
                </a:moveTo>
                <a:lnTo>
                  <a:pt x="2595839" y="0"/>
                </a:lnTo>
                <a:lnTo>
                  <a:pt x="2595839" y="2592594"/>
                </a:lnTo>
                <a:lnTo>
                  <a:pt x="0" y="25925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4570272" y="5062957"/>
            <a:ext cx="1730559" cy="1728396"/>
          </a:xfrm>
          <a:custGeom>
            <a:avLst/>
            <a:gdLst/>
            <a:ahLst/>
            <a:cxnLst/>
            <a:rect l="l" t="t" r="r" b="b"/>
            <a:pathLst>
              <a:path w="2595839" h="2592594">
                <a:moveTo>
                  <a:pt x="0" y="0"/>
                </a:moveTo>
                <a:lnTo>
                  <a:pt x="2595838" y="0"/>
                </a:lnTo>
                <a:lnTo>
                  <a:pt x="2595838" y="2592594"/>
                </a:lnTo>
                <a:lnTo>
                  <a:pt x="0" y="25925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627944" y="1215300"/>
            <a:ext cx="5344343" cy="1083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5"/>
              </a:lnSpc>
            </a:pPr>
            <a:r>
              <a:rPr lang="en-US" sz="2082" spc="-43" dirty="0">
                <a:solidFill>
                  <a:srgbClr val="0F5995"/>
                </a:solidFill>
                <a:latin typeface="Arial MT Pro"/>
                <a:ea typeface="Arial MT Pro"/>
                <a:cs typeface="Arial MT Pro"/>
                <a:sym typeface="Arial MT Pro"/>
              </a:rPr>
              <a:t>aimed for</a:t>
            </a:r>
          </a:p>
          <a:p>
            <a:pPr>
              <a:lnSpc>
                <a:spcPts val="2915"/>
              </a:lnSpc>
            </a:pPr>
            <a:r>
              <a:rPr lang="en-US" sz="2082" spc="-43" dirty="0">
                <a:solidFill>
                  <a:srgbClr val="0F5995"/>
                </a:solidFill>
                <a:latin typeface="Arial MT Pro"/>
                <a:ea typeface="Arial MT Pro"/>
                <a:cs typeface="Arial MT Pro"/>
                <a:sym typeface="Arial MT Pro"/>
              </a:rPr>
              <a:t>European Culinary Institutes </a:t>
            </a:r>
          </a:p>
          <a:p>
            <a:pPr>
              <a:lnSpc>
                <a:spcPts val="2915"/>
              </a:lnSpc>
              <a:spcBef>
                <a:spcPct val="0"/>
              </a:spcBef>
            </a:pPr>
            <a:endParaRPr lang="en-US" sz="2082" spc="-43" dirty="0">
              <a:solidFill>
                <a:srgbClr val="0F5995"/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590550" y="596901"/>
            <a:ext cx="7053996" cy="649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58"/>
              </a:lnSpc>
            </a:pPr>
            <a:r>
              <a:rPr lang="en-US" sz="4464" b="1" spc="-93" dirty="0">
                <a:solidFill>
                  <a:srgbClr val="0F5995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EDUCATIONAL PROJECT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89968" y="4093725"/>
            <a:ext cx="2617003" cy="245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7"/>
              </a:lnSpc>
              <a:spcBef>
                <a:spcPct val="0"/>
              </a:spcBef>
            </a:pPr>
            <a:r>
              <a:rPr lang="en-US" sz="1498" spc="536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A.S. 2025-2026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20470" y="6139456"/>
            <a:ext cx="5344343" cy="339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5"/>
              </a:lnSpc>
              <a:spcBef>
                <a:spcPct val="0"/>
              </a:spcBef>
            </a:pPr>
            <a:r>
              <a:rPr lang="en-US" sz="2082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10th Edition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53370E55-CBC4-4EE1-9C50-FB035F86F1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34133" y="3554833"/>
            <a:ext cx="2058769" cy="7071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7">
            <a:extLst>
              <a:ext uri="{FF2B5EF4-FFF2-40B4-BE49-F238E27FC236}">
                <a16:creationId xmlns:a16="http://schemas.microsoft.com/office/drawing/2014/main" id="{6F510757-B3B2-4DE6-96DD-CBDD7A0C659C}"/>
              </a:ext>
            </a:extLst>
          </p:cNvPr>
          <p:cNvSpPr/>
          <p:nvPr/>
        </p:nvSpPr>
        <p:spPr>
          <a:xfrm>
            <a:off x="2261379" y="247118"/>
            <a:ext cx="6569046" cy="6363763"/>
          </a:xfrm>
          <a:custGeom>
            <a:avLst/>
            <a:gdLst/>
            <a:ahLst/>
            <a:cxnLst/>
            <a:rect l="l" t="t" r="r" b="b"/>
            <a:pathLst>
              <a:path w="9254143" h="8964951">
                <a:moveTo>
                  <a:pt x="0" y="0"/>
                </a:moveTo>
                <a:lnTo>
                  <a:pt x="9254143" y="0"/>
                </a:lnTo>
                <a:lnTo>
                  <a:pt x="9254143" y="8964951"/>
                </a:lnTo>
                <a:lnTo>
                  <a:pt x="0" y="89649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BC98-9B49-496C-AA1E-5FB41E82B11A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D2A3DFA-F411-44B0-810A-13187809CDAE}"/>
              </a:ext>
            </a:extLst>
          </p:cNvPr>
          <p:cNvSpPr/>
          <p:nvPr/>
        </p:nvSpPr>
        <p:spPr>
          <a:xfrm flipV="1">
            <a:off x="-10160" y="-10160"/>
            <a:ext cx="3134858" cy="1198880"/>
          </a:xfrm>
          <a:custGeom>
            <a:avLst/>
            <a:gdLst/>
            <a:ahLst/>
            <a:cxnLst/>
            <a:rect l="l" t="t" r="r" b="b"/>
            <a:pathLst>
              <a:path w="6499679" h="2485706">
                <a:moveTo>
                  <a:pt x="0" y="2485706"/>
                </a:moveTo>
                <a:lnTo>
                  <a:pt x="6499678" y="2485706"/>
                </a:lnTo>
                <a:lnTo>
                  <a:pt x="6499678" y="0"/>
                </a:lnTo>
                <a:lnTo>
                  <a:pt x="0" y="0"/>
                </a:lnTo>
                <a:lnTo>
                  <a:pt x="0" y="248570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79322" b="-82160"/>
            </a:stretch>
          </a:blipFill>
        </p:spPr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45698486-DDA9-4571-A103-303912C6ED16}"/>
              </a:ext>
            </a:extLst>
          </p:cNvPr>
          <p:cNvSpPr txBox="1"/>
          <p:nvPr/>
        </p:nvSpPr>
        <p:spPr>
          <a:xfrm rot="5400000">
            <a:off x="6368139" y="708039"/>
            <a:ext cx="2024388" cy="1245575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  <a:spcBef>
                <a:spcPct val="0"/>
              </a:spcBef>
            </a:pPr>
            <a:endParaRPr sz="1200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ABFBF2AE-5644-446D-81C5-67FB4DCA142C}"/>
              </a:ext>
            </a:extLst>
          </p:cNvPr>
          <p:cNvSpPr/>
          <p:nvPr/>
        </p:nvSpPr>
        <p:spPr>
          <a:xfrm flipH="1" flipV="1">
            <a:off x="8929598" y="0"/>
            <a:ext cx="3347391" cy="1280160"/>
          </a:xfrm>
          <a:custGeom>
            <a:avLst/>
            <a:gdLst/>
            <a:ahLst/>
            <a:cxnLst/>
            <a:rect l="l" t="t" r="r" b="b"/>
            <a:pathLst>
              <a:path w="6499679" h="2485706">
                <a:moveTo>
                  <a:pt x="6499678" y="2485706"/>
                </a:moveTo>
                <a:lnTo>
                  <a:pt x="0" y="2485706"/>
                </a:lnTo>
                <a:lnTo>
                  <a:pt x="0" y="0"/>
                </a:lnTo>
                <a:lnTo>
                  <a:pt x="6499678" y="0"/>
                </a:lnTo>
                <a:lnTo>
                  <a:pt x="6499678" y="248570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79322" b="-82160"/>
            </a:stretch>
          </a:blipFill>
        </p:spPr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C5833BE-2014-47EB-B322-C59AB9C30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31878" y="1073090"/>
            <a:ext cx="12455756" cy="539664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Cooking Quiz: A Decade of Educational Excellence</a:t>
            </a:r>
            <a:endParaRPr lang="it-IT" sz="3200" dirty="0">
              <a:solidFill>
                <a:srgbClr val="0070C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001AE84-4641-4450-9C32-36339A4A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" y="1845315"/>
            <a:ext cx="106049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000" marR="0" lvl="0" indent="-360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10</a:t>
            </a:r>
            <a:r>
              <a:rPr kumimoji="0" lang="en-US" altLang="it-IT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Edition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of a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highly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successful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educational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competition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60000" marR="0" lvl="0" indent="-360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100+ Schools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and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35.000+ Students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engaged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annually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Italy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60000" marR="0" lvl="0" indent="-360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One of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most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innovative projects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for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Culinary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Institutes</a:t>
            </a:r>
          </a:p>
          <a:p>
            <a:pPr marL="360000" marR="0" lvl="0" indent="-360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Strong Educational Focus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Allows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students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to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deepen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their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knowledge of Italian cuisine and/or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its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goods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and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cooking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through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gamified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approach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60000" marR="0" lvl="0" indent="-360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Participation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is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FREE of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charge</a:t>
            </a:r>
            <a:endParaRPr kumimoji="0" lang="it-IT" altLang="it-IT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60000" marR="0" lvl="0" indent="-360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Educational Project </a:t>
            </a:r>
            <a:r>
              <a:rPr lang="it-IT" altLang="it-IT" b="1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recognized</a:t>
            </a:r>
            <a:r>
              <a:rPr lang="it-IT" altLang="it-IT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by: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23D7A9E9-C107-4844-B648-12B75FCF503C}"/>
              </a:ext>
            </a:extLst>
          </p:cNvPr>
          <p:cNvSpPr/>
          <p:nvPr/>
        </p:nvSpPr>
        <p:spPr>
          <a:xfrm>
            <a:off x="8146142" y="4246341"/>
            <a:ext cx="1607257" cy="1340463"/>
          </a:xfrm>
          <a:custGeom>
            <a:avLst/>
            <a:gdLst/>
            <a:ahLst/>
            <a:cxnLst/>
            <a:rect l="l" t="t" r="r" b="b"/>
            <a:pathLst>
              <a:path w="1317034" h="1206524">
                <a:moveTo>
                  <a:pt x="0" y="0"/>
                </a:moveTo>
                <a:lnTo>
                  <a:pt x="1317034" y="0"/>
                </a:lnTo>
                <a:lnTo>
                  <a:pt x="1317034" y="1206524"/>
                </a:lnTo>
                <a:lnTo>
                  <a:pt x="0" y="12065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529506EA-EA07-4190-9619-C5BD6E389A0C}"/>
              </a:ext>
            </a:extLst>
          </p:cNvPr>
          <p:cNvSpPr/>
          <p:nvPr/>
        </p:nvSpPr>
        <p:spPr>
          <a:xfrm>
            <a:off x="10194458" y="4344564"/>
            <a:ext cx="1243445" cy="1243445"/>
          </a:xfrm>
          <a:custGeom>
            <a:avLst/>
            <a:gdLst/>
            <a:ahLst/>
            <a:cxnLst/>
            <a:rect l="l" t="t" r="r" b="b"/>
            <a:pathLst>
              <a:path w="1220557" h="1220557">
                <a:moveTo>
                  <a:pt x="0" y="0"/>
                </a:moveTo>
                <a:lnTo>
                  <a:pt x="1220557" y="0"/>
                </a:lnTo>
                <a:lnTo>
                  <a:pt x="1220557" y="1220557"/>
                </a:lnTo>
                <a:lnTo>
                  <a:pt x="0" y="12205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2C24616-1852-4A01-A4D7-9EE2E3D9A08A}"/>
              </a:ext>
            </a:extLst>
          </p:cNvPr>
          <p:cNvSpPr/>
          <p:nvPr/>
        </p:nvSpPr>
        <p:spPr>
          <a:xfrm>
            <a:off x="3409180" y="5915976"/>
            <a:ext cx="5373639" cy="754195"/>
          </a:xfrm>
          <a:custGeom>
            <a:avLst/>
            <a:gdLst/>
            <a:ahLst/>
            <a:cxnLst/>
            <a:rect l="l" t="t" r="r" b="b"/>
            <a:pathLst>
              <a:path w="6558143" h="920441">
                <a:moveTo>
                  <a:pt x="0" y="0"/>
                </a:moveTo>
                <a:lnTo>
                  <a:pt x="6558143" y="0"/>
                </a:lnTo>
                <a:lnTo>
                  <a:pt x="6558143" y="920441"/>
                </a:lnTo>
                <a:lnTo>
                  <a:pt x="0" y="9204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1C2B66A-0C43-400E-B6B1-BAC7666924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74" y="4163866"/>
            <a:ext cx="3843108" cy="146465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4FF2FA1-435D-492D-AFFC-C2944E2396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70" y="4189466"/>
            <a:ext cx="1437613" cy="1242877"/>
          </a:xfrm>
          <a:prstGeom prst="rect">
            <a:avLst/>
          </a:prstGeom>
        </p:spPr>
      </p:pic>
      <p:pic>
        <p:nvPicPr>
          <p:cNvPr id="1025" name="Immagine 1024">
            <a:extLst>
              <a:ext uri="{FF2B5EF4-FFF2-40B4-BE49-F238E27FC236}">
                <a16:creationId xmlns:a16="http://schemas.microsoft.com/office/drawing/2014/main" id="{1314A3D8-2B27-427F-8A48-028EC4E93F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1" y="4251497"/>
            <a:ext cx="2356786" cy="14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0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">
            <a:extLst>
              <a:ext uri="{FF2B5EF4-FFF2-40B4-BE49-F238E27FC236}">
                <a16:creationId xmlns:a16="http://schemas.microsoft.com/office/drawing/2014/main" id="{E4414F09-E993-4379-B416-BC13341BB42E}"/>
              </a:ext>
            </a:extLst>
          </p:cNvPr>
          <p:cNvSpPr/>
          <p:nvPr/>
        </p:nvSpPr>
        <p:spPr>
          <a:xfrm rot="1911603">
            <a:off x="1960230" y="-3404201"/>
            <a:ext cx="20233024" cy="10799376"/>
          </a:xfrm>
          <a:custGeom>
            <a:avLst/>
            <a:gdLst/>
            <a:ahLst/>
            <a:cxnLst/>
            <a:rect l="l" t="t" r="r" b="b"/>
            <a:pathLst>
              <a:path w="20233024" h="10799376">
                <a:moveTo>
                  <a:pt x="0" y="0"/>
                </a:moveTo>
                <a:lnTo>
                  <a:pt x="20233024" y="0"/>
                </a:lnTo>
                <a:lnTo>
                  <a:pt x="20233024" y="10799376"/>
                </a:lnTo>
                <a:lnTo>
                  <a:pt x="0" y="10799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3">
            <a:extLst>
              <a:ext uri="{FF2B5EF4-FFF2-40B4-BE49-F238E27FC236}">
                <a16:creationId xmlns:a16="http://schemas.microsoft.com/office/drawing/2014/main" id="{631998F3-CBBA-4089-AD88-461753D66C75}"/>
              </a:ext>
            </a:extLst>
          </p:cNvPr>
          <p:cNvGrpSpPr/>
          <p:nvPr/>
        </p:nvGrpSpPr>
        <p:grpSpPr>
          <a:xfrm rot="5400000">
            <a:off x="5331759" y="1236354"/>
            <a:ext cx="3643349" cy="13038508"/>
            <a:chOff x="0" y="0"/>
            <a:chExt cx="959565" cy="3434010"/>
          </a:xfrm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7DD770E9-1B73-4EFA-BDEF-43F8C5FA78C7}"/>
                </a:ext>
              </a:extLst>
            </p:cNvPr>
            <p:cNvSpPr/>
            <p:nvPr/>
          </p:nvSpPr>
          <p:spPr>
            <a:xfrm>
              <a:off x="0" y="0"/>
              <a:ext cx="959565" cy="3434010"/>
            </a:xfrm>
            <a:custGeom>
              <a:avLst/>
              <a:gdLst/>
              <a:ahLst/>
              <a:cxnLst/>
              <a:rect l="l" t="t" r="r" b="b"/>
              <a:pathLst>
                <a:path w="959565" h="3434010">
                  <a:moveTo>
                    <a:pt x="0" y="0"/>
                  </a:moveTo>
                  <a:lnTo>
                    <a:pt x="959565" y="0"/>
                  </a:lnTo>
                  <a:lnTo>
                    <a:pt x="959565" y="3434010"/>
                  </a:lnTo>
                  <a:lnTo>
                    <a:pt x="0" y="3434010"/>
                  </a:lnTo>
                  <a:close/>
                </a:path>
              </a:pathLst>
            </a:custGeom>
            <a:gradFill rotWithShape="1">
              <a:gsLst>
                <a:gs pos="0">
                  <a:srgbClr val="366980">
                    <a:alpha val="100000"/>
                  </a:srgbClr>
                </a:gs>
                <a:gs pos="100000">
                  <a:srgbClr val="0B51AE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6BB85B23-3FB0-4546-B3C5-B28696BA9424}"/>
                </a:ext>
              </a:extLst>
            </p:cNvPr>
            <p:cNvSpPr txBox="1"/>
            <p:nvPr/>
          </p:nvSpPr>
          <p:spPr>
            <a:xfrm>
              <a:off x="0" y="-38100"/>
              <a:ext cx="959565" cy="3472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6">
            <a:extLst>
              <a:ext uri="{FF2B5EF4-FFF2-40B4-BE49-F238E27FC236}">
                <a16:creationId xmlns:a16="http://schemas.microsoft.com/office/drawing/2014/main" id="{C2366AA9-D900-4F31-BAD5-EDC8F10A0200}"/>
              </a:ext>
            </a:extLst>
          </p:cNvPr>
          <p:cNvGrpSpPr/>
          <p:nvPr/>
        </p:nvGrpSpPr>
        <p:grpSpPr>
          <a:xfrm>
            <a:off x="9332474" y="-3009700"/>
            <a:ext cx="2874251" cy="13038508"/>
            <a:chOff x="0" y="0"/>
            <a:chExt cx="757004" cy="3434010"/>
          </a:xfrm>
        </p:grpSpPr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80BD4C07-AA81-4117-BC29-199617636ACD}"/>
                </a:ext>
              </a:extLst>
            </p:cNvPr>
            <p:cNvSpPr/>
            <p:nvPr/>
          </p:nvSpPr>
          <p:spPr>
            <a:xfrm>
              <a:off x="0" y="0"/>
              <a:ext cx="757004" cy="3434010"/>
            </a:xfrm>
            <a:custGeom>
              <a:avLst/>
              <a:gdLst/>
              <a:ahLst/>
              <a:cxnLst/>
              <a:rect l="l" t="t" r="r" b="b"/>
              <a:pathLst>
                <a:path w="757004" h="3434010">
                  <a:moveTo>
                    <a:pt x="0" y="0"/>
                  </a:moveTo>
                  <a:lnTo>
                    <a:pt x="757004" y="0"/>
                  </a:lnTo>
                  <a:lnTo>
                    <a:pt x="757004" y="3434010"/>
                  </a:lnTo>
                  <a:lnTo>
                    <a:pt x="0" y="3434010"/>
                  </a:lnTo>
                  <a:close/>
                </a:path>
              </a:pathLst>
            </a:custGeom>
            <a:gradFill rotWithShape="1">
              <a:gsLst>
                <a:gs pos="0">
                  <a:srgbClr val="366980">
                    <a:alpha val="100000"/>
                  </a:srgbClr>
                </a:gs>
                <a:gs pos="100000">
                  <a:srgbClr val="0B51AE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2107E89D-FE36-4C97-8A24-85C91888D5F1}"/>
                </a:ext>
              </a:extLst>
            </p:cNvPr>
            <p:cNvSpPr txBox="1"/>
            <p:nvPr/>
          </p:nvSpPr>
          <p:spPr>
            <a:xfrm>
              <a:off x="0" y="-38100"/>
              <a:ext cx="757004" cy="3472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BC98-9B49-496C-AA1E-5FB41E82B11A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C5833BE-2014-47EB-B322-C59AB9C30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07639" y="533956"/>
            <a:ext cx="7228841" cy="654764"/>
          </a:xfrm>
        </p:spPr>
        <p:txBody>
          <a:bodyPr/>
          <a:lstStyle/>
          <a:p>
            <a:r>
              <a:rPr lang="it-IT" sz="32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How </a:t>
            </a:r>
            <a:r>
              <a:rPr lang="it-IT" sz="3200" dirty="0" err="1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does</a:t>
            </a:r>
            <a:r>
              <a:rPr lang="it-IT" sz="32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Cooking Quiz Works?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001AE84-4641-4450-9C32-36339A4A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77" y="1230260"/>
            <a:ext cx="6014526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Phase 1: Educational Input (Tailored Live Lesson)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Targeted Audience:</a:t>
            </a:r>
            <a:r>
              <a:rPr lang="en-US" sz="16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3</a:t>
            </a:r>
            <a:r>
              <a:rPr lang="en-US" sz="1600" b="1" baseline="300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rd</a:t>
            </a: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and 4</a:t>
            </a:r>
            <a:r>
              <a:rPr lang="en-US" sz="1600" b="1" baseline="300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</a:t>
            </a: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-year classes</a:t>
            </a:r>
            <a:r>
              <a:rPr lang="en-US" sz="16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</a:t>
            </a:r>
            <a:r>
              <a:rPr lang="en-US" sz="1600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enogastronomy</a:t>
            </a:r>
            <a:r>
              <a:rPr lang="en-US" sz="16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culinary arts, pastry/bakery)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Curriculum Integration:</a:t>
            </a:r>
            <a:r>
              <a:rPr lang="en-US" sz="16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Dynamic lesson covering students' </a:t>
            </a: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study plan</a:t>
            </a:r>
            <a:endParaRPr lang="en-US" sz="1600"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Expert Instruction:</a:t>
            </a:r>
            <a:r>
              <a:rPr lang="en-US" sz="16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Live connection with </a:t>
            </a: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ALMA Teacher/Chef</a:t>
            </a:r>
            <a:r>
              <a:rPr lang="en-US" sz="16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that prepares a tailor-made lesson about Italian Cuisine and/or its goods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Modern Focus:</a:t>
            </a:r>
            <a:r>
              <a:rPr lang="en-US" sz="16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Integration of modern themes: </a:t>
            </a: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Healthy Nutrition</a:t>
            </a:r>
            <a:r>
              <a:rPr lang="en-US" sz="16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Local Gastronomic Excellence</a:t>
            </a:r>
            <a:r>
              <a:rPr lang="en-US" sz="16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and </a:t>
            </a: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Critical industry issues</a:t>
            </a:r>
            <a:r>
              <a:rPr lang="en-US" sz="16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like </a:t>
            </a: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Combating Food Waste</a:t>
            </a:r>
            <a:endParaRPr lang="en-US" sz="1600"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Phase 2: Learning Verification (EDUTAINMENT)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Assessment Tool:</a:t>
            </a:r>
            <a:r>
              <a:rPr lang="en-US" sz="16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Students use </a:t>
            </a: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smartphones as keypads</a:t>
            </a:r>
            <a:r>
              <a:rPr lang="en-US" sz="16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for the 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Content:</a:t>
            </a:r>
            <a:r>
              <a:rPr lang="en-US" sz="16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Questions related to the lesson made by the ALMA Chef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Competitive Output:</a:t>
            </a:r>
            <a:r>
              <a:rPr lang="en-US" sz="16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Class competition</a:t>
            </a:r>
            <a:r>
              <a:rPr lang="en-US" sz="16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determines advancement to the final</a:t>
            </a:r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id="{96542B28-D69A-440D-814E-0DB2CA47FD49}"/>
              </a:ext>
            </a:extLst>
          </p:cNvPr>
          <p:cNvGrpSpPr/>
          <p:nvPr/>
        </p:nvGrpSpPr>
        <p:grpSpPr>
          <a:xfrm>
            <a:off x="7325976" y="1167283"/>
            <a:ext cx="4055240" cy="2288885"/>
            <a:chOff x="0" y="0"/>
            <a:chExt cx="10677679" cy="6026766"/>
          </a:xfrm>
        </p:grpSpPr>
        <p:pic>
          <p:nvPicPr>
            <p:cNvPr id="7" name="Picture 13">
              <a:extLst>
                <a:ext uri="{FF2B5EF4-FFF2-40B4-BE49-F238E27FC236}">
                  <a16:creationId xmlns:a16="http://schemas.microsoft.com/office/drawing/2014/main" id="{7AB82FF1-076D-4B8F-B660-2994518F2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499" r="1499"/>
            <a:stretch>
              <a:fillRect/>
            </a:stretch>
          </p:blipFill>
          <p:spPr>
            <a:xfrm>
              <a:off x="0" y="0"/>
              <a:ext cx="10677679" cy="6026766"/>
            </a:xfrm>
            <a:prstGeom prst="rect">
              <a:avLst/>
            </a:prstGeom>
          </p:spPr>
        </p:pic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7CAA2CE3-96A4-46D9-BD9B-129A25172B0A}"/>
              </a:ext>
            </a:extLst>
          </p:cNvPr>
          <p:cNvGrpSpPr/>
          <p:nvPr/>
        </p:nvGrpSpPr>
        <p:grpSpPr>
          <a:xfrm>
            <a:off x="7325976" y="3615529"/>
            <a:ext cx="4055240" cy="2318404"/>
            <a:chOff x="0" y="0"/>
            <a:chExt cx="10421112" cy="5957809"/>
          </a:xfrm>
        </p:grpSpPr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31BA4ED8-E8BF-4F58-9966-9FFB9A8CF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7014" b="7014"/>
            <a:stretch>
              <a:fillRect/>
            </a:stretch>
          </p:blipFill>
          <p:spPr>
            <a:xfrm>
              <a:off x="0" y="0"/>
              <a:ext cx="10421112" cy="5957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032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">
            <a:extLst>
              <a:ext uri="{FF2B5EF4-FFF2-40B4-BE49-F238E27FC236}">
                <a16:creationId xmlns:a16="http://schemas.microsoft.com/office/drawing/2014/main" id="{9ADFD6B9-0BDA-4AB7-8C32-F1D12D513148}"/>
              </a:ext>
            </a:extLst>
          </p:cNvPr>
          <p:cNvSpPr/>
          <p:nvPr/>
        </p:nvSpPr>
        <p:spPr>
          <a:xfrm rot="866750">
            <a:off x="-4561711" y="2201219"/>
            <a:ext cx="18546456" cy="7092819"/>
          </a:xfrm>
          <a:custGeom>
            <a:avLst/>
            <a:gdLst/>
            <a:ahLst/>
            <a:cxnLst/>
            <a:rect l="l" t="t" r="r" b="b"/>
            <a:pathLst>
              <a:path w="18546456" h="7092819">
                <a:moveTo>
                  <a:pt x="0" y="0"/>
                </a:moveTo>
                <a:lnTo>
                  <a:pt x="18546456" y="0"/>
                </a:lnTo>
                <a:lnTo>
                  <a:pt x="18546456" y="7092819"/>
                </a:lnTo>
                <a:lnTo>
                  <a:pt x="0" y="70928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9322" b="-82160"/>
            </a:stretch>
          </a:blipFill>
        </p:spPr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BC98-9B49-496C-AA1E-5FB41E82B11A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C5833BE-2014-47EB-B322-C59AB9C30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469705" y="630400"/>
            <a:ext cx="12989169" cy="1051651"/>
          </a:xfrm>
        </p:spPr>
        <p:txBody>
          <a:bodyPr/>
          <a:lstStyle/>
          <a:p>
            <a:pPr algn="ctr"/>
            <a:r>
              <a:rPr lang="it-IT" sz="3200" dirty="0" err="1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Finals</a:t>
            </a:r>
            <a:r>
              <a:rPr lang="it-IT" sz="32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and </a:t>
            </a:r>
            <a:r>
              <a:rPr lang="it-IT" sz="3200" dirty="0" err="1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prizes</a:t>
            </a:r>
            <a:endParaRPr lang="it-IT" sz="3200" dirty="0">
              <a:solidFill>
                <a:srgbClr val="0070C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27163C7-E331-4D8B-ADA3-567F5E7CD018}"/>
              </a:ext>
            </a:extLst>
          </p:cNvPr>
          <p:cNvSpPr txBox="1">
            <a:spLocks/>
          </p:cNvSpPr>
          <p:nvPr/>
        </p:nvSpPr>
        <p:spPr>
          <a:xfrm>
            <a:off x="415224" y="1337158"/>
            <a:ext cx="1051484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</a:t>
            </a:r>
            <a:r>
              <a:rPr lang="en-GB" sz="1600" b="1" kern="1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National Final is a major in-person event scheduled for May 6</a:t>
            </a:r>
            <a:r>
              <a:rPr lang="en-GB" sz="1600" b="1" kern="100" baseline="300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</a:t>
            </a:r>
            <a:r>
              <a:rPr lang="en-GB" sz="1600" b="1" kern="1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2026</a:t>
            </a:r>
            <a:r>
              <a:rPr lang="en-GB" sz="1600" kern="1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where finalist classes </a:t>
            </a:r>
            <a:r>
              <a:rPr lang="en-GB" sz="1600" kern="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compete in a grand quiz to obtain the title of INTERNATIONAL COOKING QUIZ CHAMPION 2025. </a:t>
            </a:r>
            <a:r>
              <a:rPr lang="it-IT" sz="1600" kern="0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Prizes</a:t>
            </a:r>
            <a:r>
              <a:rPr lang="it-IT" sz="1600" kern="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and product supplies for </a:t>
            </a:r>
            <a:r>
              <a:rPr lang="it-IT" sz="1600" kern="0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laboratories</a:t>
            </a:r>
            <a:r>
              <a:rPr lang="it-IT" sz="1600" kern="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and schools are </a:t>
            </a:r>
            <a:r>
              <a:rPr lang="it-IT" sz="1600" kern="0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planned</a:t>
            </a:r>
            <a:r>
              <a:rPr lang="it-IT" sz="1600" kern="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it-IT" sz="1600" kern="0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along</a:t>
            </a:r>
            <a:r>
              <a:rPr lang="it-IT" sz="1600" kern="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with a PLAN EDIZIONI Library.</a:t>
            </a:r>
            <a:endParaRPr lang="it-IT" sz="1600" kern="100"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13DCB22-5935-4470-9D2E-D69BB3F57E96}"/>
              </a:ext>
            </a:extLst>
          </p:cNvPr>
          <p:cNvSpPr txBox="1"/>
          <p:nvPr/>
        </p:nvSpPr>
        <p:spPr>
          <a:xfrm>
            <a:off x="4677189" y="2645013"/>
            <a:ext cx="6740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>
                <a:solidFill>
                  <a:srgbClr val="00334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 DAY TRAINING AT ALMA OR AN ALMA MASTERCLASS AT YOUR INSTITUTE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E6BED6-AA60-4957-A40F-AC187F1EA9A8}"/>
              </a:ext>
            </a:extLst>
          </p:cNvPr>
          <p:cNvSpPr txBox="1"/>
          <p:nvPr/>
        </p:nvSpPr>
        <p:spPr>
          <a:xfrm>
            <a:off x="4689349" y="4469749"/>
            <a:ext cx="6740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>
                <a:solidFill>
                  <a:srgbClr val="00334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BOOK COLLECTION FROM PLAN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36E84F8-5227-4F1C-A8F5-BB8651B56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03" y="4012138"/>
            <a:ext cx="2248908" cy="12311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DF0128B-5ED9-4D28-88D0-980676CC7A96}"/>
              </a:ext>
            </a:extLst>
          </p:cNvPr>
          <p:cNvSpPr txBox="1"/>
          <p:nvPr/>
        </p:nvSpPr>
        <p:spPr>
          <a:xfrm>
            <a:off x="4774853" y="5859115"/>
            <a:ext cx="67528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>
                <a:solidFill>
                  <a:srgbClr val="00334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GADGET FOR STUDENTS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89AC4A5-3ABE-4186-8793-4DF0AE091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23" y="5411363"/>
            <a:ext cx="3221075" cy="12243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935E17E-94F9-4CAD-960B-3438A960D4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223" y="2649760"/>
            <a:ext cx="3292868" cy="1130978"/>
          </a:xfrm>
          <a:prstGeom prst="rect">
            <a:avLst/>
          </a:prstGeom>
        </p:spPr>
      </p:pic>
      <p:sp>
        <p:nvSpPr>
          <p:cNvPr id="31" name="Freeform 2">
            <a:extLst>
              <a:ext uri="{FF2B5EF4-FFF2-40B4-BE49-F238E27FC236}">
                <a16:creationId xmlns:a16="http://schemas.microsoft.com/office/drawing/2014/main" id="{F31F55D4-E170-4DAA-862C-CD704A52E956}"/>
              </a:ext>
            </a:extLst>
          </p:cNvPr>
          <p:cNvSpPr/>
          <p:nvPr/>
        </p:nvSpPr>
        <p:spPr>
          <a:xfrm rot="1606882" flipV="1">
            <a:off x="1081487" y="-2916009"/>
            <a:ext cx="18546456" cy="7092819"/>
          </a:xfrm>
          <a:custGeom>
            <a:avLst/>
            <a:gdLst/>
            <a:ahLst/>
            <a:cxnLst/>
            <a:rect l="l" t="t" r="r" b="b"/>
            <a:pathLst>
              <a:path w="18546456" h="7092819">
                <a:moveTo>
                  <a:pt x="0" y="7092819"/>
                </a:moveTo>
                <a:lnTo>
                  <a:pt x="18546456" y="7092819"/>
                </a:lnTo>
                <a:lnTo>
                  <a:pt x="18546456" y="0"/>
                </a:lnTo>
                <a:lnTo>
                  <a:pt x="0" y="0"/>
                </a:lnTo>
                <a:lnTo>
                  <a:pt x="0" y="7092819"/>
                </a:lnTo>
                <a:close/>
              </a:path>
            </a:pathLst>
          </a:custGeom>
          <a:blipFill>
            <a:blip r:embed="rId3">
              <a:alphaModFix amt="44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9322" b="-82160"/>
            </a:stretch>
          </a:blipFill>
        </p:spPr>
      </p:sp>
    </p:spTree>
    <p:extLst>
      <p:ext uri="{BB962C8B-B14F-4D97-AF65-F5344CB8AC3E}">
        <p14:creationId xmlns:p14="http://schemas.microsoft.com/office/powerpoint/2010/main" val="195030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65623" y="3176951"/>
            <a:ext cx="5977331" cy="3681049"/>
            <a:chOff x="0" y="0"/>
            <a:chExt cx="2085010" cy="12840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85010" cy="1284022"/>
            </a:xfrm>
            <a:custGeom>
              <a:avLst/>
              <a:gdLst/>
              <a:ahLst/>
              <a:cxnLst/>
              <a:rect l="l" t="t" r="r" b="b"/>
              <a:pathLst>
                <a:path w="2085010" h="1284022">
                  <a:moveTo>
                    <a:pt x="43174" y="0"/>
                  </a:moveTo>
                  <a:lnTo>
                    <a:pt x="2041836" y="0"/>
                  </a:lnTo>
                  <a:cubicBezTo>
                    <a:pt x="2053286" y="0"/>
                    <a:pt x="2064268" y="4549"/>
                    <a:pt x="2072364" y="12645"/>
                  </a:cubicBezTo>
                  <a:cubicBezTo>
                    <a:pt x="2080461" y="20742"/>
                    <a:pt x="2085010" y="31723"/>
                    <a:pt x="2085010" y="43174"/>
                  </a:cubicBezTo>
                  <a:lnTo>
                    <a:pt x="2085010" y="1240848"/>
                  </a:lnTo>
                  <a:cubicBezTo>
                    <a:pt x="2085010" y="1252299"/>
                    <a:pt x="2080461" y="1263280"/>
                    <a:pt x="2072364" y="1271377"/>
                  </a:cubicBezTo>
                  <a:cubicBezTo>
                    <a:pt x="2064268" y="1279473"/>
                    <a:pt x="2053286" y="1284022"/>
                    <a:pt x="2041836" y="1284022"/>
                  </a:cubicBezTo>
                  <a:lnTo>
                    <a:pt x="43174" y="1284022"/>
                  </a:lnTo>
                  <a:cubicBezTo>
                    <a:pt x="31723" y="1284022"/>
                    <a:pt x="20742" y="1279473"/>
                    <a:pt x="12645" y="1271377"/>
                  </a:cubicBezTo>
                  <a:cubicBezTo>
                    <a:pt x="4549" y="1263280"/>
                    <a:pt x="0" y="1252299"/>
                    <a:pt x="0" y="1240848"/>
                  </a:cubicBezTo>
                  <a:lnTo>
                    <a:pt x="0" y="43174"/>
                  </a:lnTo>
                  <a:cubicBezTo>
                    <a:pt x="0" y="31723"/>
                    <a:pt x="4549" y="20742"/>
                    <a:pt x="12645" y="12645"/>
                  </a:cubicBezTo>
                  <a:cubicBezTo>
                    <a:pt x="20742" y="4549"/>
                    <a:pt x="31723" y="0"/>
                    <a:pt x="4317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53953">
                    <a:alpha val="100000"/>
                  </a:srgbClr>
                </a:gs>
                <a:gs pos="100000">
                  <a:srgbClr val="065D9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85010" cy="13221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flipH="1" flipV="1">
            <a:off x="6510082" y="-308826"/>
            <a:ext cx="9375761" cy="3585621"/>
          </a:xfrm>
          <a:custGeom>
            <a:avLst/>
            <a:gdLst/>
            <a:ahLst/>
            <a:cxnLst/>
            <a:rect l="l" t="t" r="r" b="b"/>
            <a:pathLst>
              <a:path w="14063641" h="5378432">
                <a:moveTo>
                  <a:pt x="14063641" y="5378432"/>
                </a:moveTo>
                <a:lnTo>
                  <a:pt x="0" y="5378432"/>
                </a:lnTo>
                <a:lnTo>
                  <a:pt x="0" y="0"/>
                </a:lnTo>
                <a:lnTo>
                  <a:pt x="14063641" y="0"/>
                </a:lnTo>
                <a:lnTo>
                  <a:pt x="14063641" y="537843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79322" b="-8216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65624" y="157715"/>
            <a:ext cx="5226377" cy="5226377"/>
          </a:xfrm>
          <a:custGeom>
            <a:avLst/>
            <a:gdLst/>
            <a:ahLst/>
            <a:cxnLst/>
            <a:rect l="l" t="t" r="r" b="b"/>
            <a:pathLst>
              <a:path w="7839565" h="7839565">
                <a:moveTo>
                  <a:pt x="0" y="0"/>
                </a:moveTo>
                <a:lnTo>
                  <a:pt x="7839565" y="0"/>
                </a:lnTo>
                <a:lnTo>
                  <a:pt x="7839565" y="7839565"/>
                </a:lnTo>
                <a:lnTo>
                  <a:pt x="0" y="78395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124849" y="1"/>
            <a:ext cx="4907926" cy="3565499"/>
            <a:chOff x="0" y="0"/>
            <a:chExt cx="9815852" cy="713099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 l="4145" r="4145"/>
            <a:stretch>
              <a:fillRect/>
            </a:stretch>
          </p:blipFill>
          <p:spPr>
            <a:xfrm>
              <a:off x="0" y="0"/>
              <a:ext cx="9815852" cy="7130999"/>
            </a:xfrm>
            <a:prstGeom prst="rect">
              <a:avLst/>
            </a:prstGeom>
          </p:spPr>
        </p:pic>
      </p:grpSp>
      <p:sp>
        <p:nvSpPr>
          <p:cNvPr id="9" name="Freeform 9"/>
          <p:cNvSpPr/>
          <p:nvPr/>
        </p:nvSpPr>
        <p:spPr>
          <a:xfrm>
            <a:off x="7846258" y="2707093"/>
            <a:ext cx="3465107" cy="3465107"/>
          </a:xfrm>
          <a:custGeom>
            <a:avLst/>
            <a:gdLst/>
            <a:ahLst/>
            <a:cxnLst/>
            <a:rect l="l" t="t" r="r" b="b"/>
            <a:pathLst>
              <a:path w="5197660" h="5197660">
                <a:moveTo>
                  <a:pt x="0" y="0"/>
                </a:moveTo>
                <a:lnTo>
                  <a:pt x="5197661" y="0"/>
                </a:lnTo>
                <a:lnTo>
                  <a:pt x="5197661" y="5197660"/>
                </a:lnTo>
                <a:lnTo>
                  <a:pt x="0" y="51976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124849" y="3565500"/>
            <a:ext cx="4907926" cy="3292501"/>
            <a:chOff x="0" y="0"/>
            <a:chExt cx="9815852" cy="658500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 l="11831" t="24376" r="14612" b="1471"/>
            <a:stretch>
              <a:fillRect/>
            </a:stretch>
          </p:blipFill>
          <p:spPr>
            <a:xfrm>
              <a:off x="0" y="0"/>
              <a:ext cx="9815852" cy="6585001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512655" y="323182"/>
            <a:ext cx="6342976" cy="118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</a:pPr>
            <a:r>
              <a:rPr lang="en-US" sz="32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Kiona Bold"/>
              </a:rPr>
              <a:t>With COOKING QUIZ, </a:t>
            </a:r>
          </a:p>
          <a:p>
            <a:pPr algn="ctr">
              <a:lnSpc>
                <a:spcPts val="4815"/>
              </a:lnSpc>
            </a:pPr>
            <a:r>
              <a:rPr lang="en-US" sz="3200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Kiona Bold"/>
              </a:rPr>
              <a:t>school just got tastier!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9303F72-A5C9-46AE-A714-B2C533B2D2EC}"/>
              </a:ext>
            </a:extLst>
          </p:cNvPr>
          <p:cNvSpPr txBox="1"/>
          <p:nvPr/>
        </p:nvSpPr>
        <p:spPr>
          <a:xfrm>
            <a:off x="143299" y="1982424"/>
            <a:ext cx="68223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rgbClr val="003349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Apply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3349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online: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3349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7"/>
              </a:rPr>
              <a:t>https://www.cookingquiz.it/wp/registration-europe/</a:t>
            </a:r>
            <a:endParaRPr kumimoji="0" lang="it-IT" altLang="it-IT" sz="1800" b="1" i="0" u="none" strike="noStrike" cap="none" normalizeH="0" baseline="0" dirty="0">
              <a:ln>
                <a:noFill/>
              </a:ln>
              <a:solidFill>
                <a:srgbClr val="003349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b="1" dirty="0">
              <a:solidFill>
                <a:srgbClr val="00334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b="1" dirty="0">
                <a:solidFill>
                  <a:srgbClr val="00334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Deadline: </a:t>
            </a:r>
            <a:r>
              <a:rPr lang="it-IT" altLang="it-IT" b="1" dirty="0" err="1">
                <a:solidFill>
                  <a:srgbClr val="00334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December</a:t>
            </a:r>
            <a:r>
              <a:rPr lang="it-IT" altLang="it-IT" b="1" dirty="0">
                <a:solidFill>
                  <a:srgbClr val="00334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31</a:t>
            </a:r>
            <a:r>
              <a:rPr lang="en-US" b="1" dirty="0" err="1">
                <a:solidFill>
                  <a:srgbClr val="00334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</a:t>
            </a:r>
            <a:r>
              <a:rPr lang="it-IT" altLang="it-IT" b="1" dirty="0">
                <a:solidFill>
                  <a:srgbClr val="00334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2025!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it-IT" altLang="it-IT" b="1" dirty="0">
              <a:solidFill>
                <a:srgbClr val="00334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3349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WISH TO KNOW MORE?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3349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CONTACT US: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6339BF2-6E72-4D4C-B97E-1C4E16EF7D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52" y="3984102"/>
            <a:ext cx="1738217" cy="173821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40CFD28-A62B-4B99-8F9E-D09D96976211}"/>
              </a:ext>
            </a:extLst>
          </p:cNvPr>
          <p:cNvSpPr txBox="1"/>
          <p:nvPr/>
        </p:nvSpPr>
        <p:spPr>
          <a:xfrm>
            <a:off x="266700" y="5739163"/>
            <a:ext cx="640234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almainternational@scuolacucina.it</a:t>
            </a:r>
            <a:endParaRPr lang="it-IT" sz="2000"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it-IT" sz="20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WhatsApp: +39 3420464112 </a:t>
            </a:r>
          </a:p>
          <a:p>
            <a:pPr algn="ctr"/>
            <a:r>
              <a:rPr lang="it-IT" sz="20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+390521525272</a:t>
            </a:r>
            <a:endParaRPr lang="it-IT" sz="1600"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ppt_ALMA_2022.pptx" id="{7E174DBA-A7E8-48A0-A457-EFCE34C4CEEA}" vid="{1781365F-BAF4-4005-A3EA-33B55719EA7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Template_ppt_ALMA_2022</Template>
  <TotalTime>4289</TotalTime>
  <Words>349</Words>
  <Application>Microsoft Office PowerPoint</Application>
  <PresentationFormat>Widescreen</PresentationFormat>
  <Paragraphs>45</Paragraphs>
  <Slides>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Arial MT Pro</vt:lpstr>
      <vt:lpstr>Arial MT Pro Bold</vt:lpstr>
      <vt:lpstr>Calibri</vt:lpstr>
      <vt:lpstr>Noto Sans</vt:lpstr>
      <vt:lpstr>Open Sauce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Diletta Carboni - ALMA</dc:creator>
  <cp:lastModifiedBy>Adriana Miyamoto - ALMA</cp:lastModifiedBy>
  <cp:revision>406</cp:revision>
  <dcterms:created xsi:type="dcterms:W3CDTF">2022-11-10T15:42:50Z</dcterms:created>
  <dcterms:modified xsi:type="dcterms:W3CDTF">2025-10-24T14:05:22Z</dcterms:modified>
</cp:coreProperties>
</file>