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57" r:id="rId8"/>
    <p:sldId id="262" r:id="rId9"/>
  </p:sldIdLst>
  <p:sldSz cx="18288000" cy="10287000"/>
  <p:notesSz cx="6858000" cy="9144000"/>
  <p:embeddedFontLst>
    <p:embeddedFont>
      <p:font typeface="Barlow Condensed" panose="020B0604020202020204" charset="-18"/>
      <p:regular r:id="rId10"/>
    </p:embeddedFont>
    <p:embeddedFont>
      <p:font typeface="Barlow Condensed Bold" panose="020B0604020202020204" charset="-1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6649527"/>
            <a:ext cx="18288001" cy="3637473"/>
            <a:chOff x="0" y="0"/>
            <a:chExt cx="6075684" cy="1250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5684" cy="1250858"/>
            </a:xfrm>
            <a:custGeom>
              <a:avLst/>
              <a:gdLst/>
              <a:ahLst/>
              <a:cxnLst/>
              <a:rect l="l" t="t" r="r" b="b"/>
              <a:pathLst>
                <a:path w="6075684" h="1250858">
                  <a:moveTo>
                    <a:pt x="0" y="0"/>
                  </a:moveTo>
                  <a:lnTo>
                    <a:pt x="6075684" y="0"/>
                  </a:lnTo>
                  <a:lnTo>
                    <a:pt x="6075684" y="1250858"/>
                  </a:lnTo>
                  <a:lnTo>
                    <a:pt x="0" y="1250858"/>
                  </a:lnTo>
                  <a:close/>
                </a:path>
              </a:pathLst>
            </a:custGeom>
            <a:solidFill>
              <a:srgbClr val="CCA2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075684" cy="1298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6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23744" y="8962886"/>
            <a:ext cx="2746598" cy="66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en.eurocup.sk</a:t>
            </a:r>
          </a:p>
        </p:txBody>
      </p:sp>
      <p:sp>
        <p:nvSpPr>
          <p:cNvPr id="6" name="Freeform 6"/>
          <p:cNvSpPr/>
          <p:nvPr/>
        </p:nvSpPr>
        <p:spPr>
          <a:xfrm>
            <a:off x="750375" y="1326654"/>
            <a:ext cx="6853707" cy="4609118"/>
          </a:xfrm>
          <a:custGeom>
            <a:avLst/>
            <a:gdLst/>
            <a:ahLst/>
            <a:cxnLst/>
            <a:rect l="l" t="t" r="r" b="b"/>
            <a:pathLst>
              <a:path w="6853707" h="4609118">
                <a:moveTo>
                  <a:pt x="0" y="0"/>
                </a:moveTo>
                <a:lnTo>
                  <a:pt x="6853707" y="0"/>
                </a:lnTo>
                <a:lnTo>
                  <a:pt x="6853707" y="4609118"/>
                </a:lnTo>
                <a:lnTo>
                  <a:pt x="0" y="4609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0375" y="1326654"/>
            <a:ext cx="6853707" cy="4609118"/>
          </a:xfrm>
          <a:custGeom>
            <a:avLst/>
            <a:gdLst/>
            <a:ahLst/>
            <a:cxnLst/>
            <a:rect l="l" t="t" r="r" b="b"/>
            <a:pathLst>
              <a:path w="6853707" h="4609118">
                <a:moveTo>
                  <a:pt x="0" y="0"/>
                </a:moveTo>
                <a:lnTo>
                  <a:pt x="6853707" y="0"/>
                </a:lnTo>
                <a:lnTo>
                  <a:pt x="6853707" y="4609118"/>
                </a:lnTo>
                <a:lnTo>
                  <a:pt x="0" y="46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13788" y="7057693"/>
            <a:ext cx="1966510" cy="1966510"/>
          </a:xfrm>
          <a:custGeom>
            <a:avLst/>
            <a:gdLst/>
            <a:ahLst/>
            <a:cxnLst/>
            <a:rect l="l" t="t" r="r" b="b"/>
            <a:pathLst>
              <a:path w="1966510" h="1966510">
                <a:moveTo>
                  <a:pt x="0" y="0"/>
                </a:moveTo>
                <a:lnTo>
                  <a:pt x="1966510" y="0"/>
                </a:lnTo>
                <a:lnTo>
                  <a:pt x="1966510" y="1966510"/>
                </a:lnTo>
                <a:lnTo>
                  <a:pt x="0" y="1966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814589" y="1364754"/>
            <a:ext cx="9521227" cy="124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500" spc="693">
                <a:solidFill>
                  <a:srgbClr val="D4AF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Hotel Academy Prešov, Slovakia</a:t>
            </a:r>
          </a:p>
          <a:p>
            <a:pPr algn="l">
              <a:lnSpc>
                <a:spcPts val="5040"/>
              </a:lnSpc>
            </a:pPr>
            <a:r>
              <a:rPr lang="en-US" sz="4500" spc="693">
                <a:solidFill>
                  <a:srgbClr val="D4AF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presents a competition for junior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14589" y="2794682"/>
            <a:ext cx="8648481" cy="293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8"/>
              </a:lnSpc>
            </a:pPr>
            <a:r>
              <a:rPr lang="en-US" sz="7379" b="1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BARTENDERS</a:t>
            </a:r>
          </a:p>
          <a:p>
            <a:pPr algn="l">
              <a:lnSpc>
                <a:spcPts val="7748"/>
              </a:lnSpc>
            </a:pPr>
            <a:r>
              <a:rPr lang="en-US" sz="7379" b="1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BARISTAS</a:t>
            </a:r>
          </a:p>
          <a:p>
            <a:pPr algn="l">
              <a:lnSpc>
                <a:spcPts val="7748"/>
              </a:lnSpc>
            </a:pPr>
            <a:r>
              <a:rPr lang="en-US" sz="7379" b="1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FESTIVE TABLES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14589" y="5733237"/>
            <a:ext cx="7882454" cy="666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CCA2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each </a:t>
            </a:r>
            <a:r>
              <a:rPr lang="en-US" sz="4500" b="1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OCTOBER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33394" y="6943586"/>
            <a:ext cx="5030085" cy="265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11"/>
              </a:lnSpc>
            </a:pPr>
            <a:r>
              <a:rPr lang="en-US" sz="4453" b="1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Organiser</a:t>
            </a: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</a:p>
          <a:p>
            <a:pPr algn="just">
              <a:lnSpc>
                <a:spcPts val="5211"/>
              </a:lnSpc>
            </a:pP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Hotel Academy</a:t>
            </a:r>
          </a:p>
          <a:p>
            <a:pPr algn="just">
              <a:lnSpc>
                <a:spcPts val="5211"/>
              </a:lnSpc>
            </a:pP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Baštová 32, Prešov </a:t>
            </a:r>
          </a:p>
          <a:p>
            <a:pPr algn="just">
              <a:lnSpc>
                <a:spcPts val="5211"/>
              </a:lnSpc>
            </a:pP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080 01 Slovakia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72766" y="6962636"/>
            <a:ext cx="5328511" cy="2665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500" b="1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Contact Person</a:t>
            </a: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</a:p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PhDr. Marek Šebej, MBA</a:t>
            </a:r>
          </a:p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+421 948 885 766</a:t>
            </a:r>
          </a:p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eurocup@hapresov.edu.sk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375" y="304429"/>
            <a:ext cx="8393625" cy="4839071"/>
          </a:xfrm>
          <a:custGeom>
            <a:avLst/>
            <a:gdLst/>
            <a:ahLst/>
            <a:cxnLst/>
            <a:rect l="l" t="t" r="r" b="b"/>
            <a:pathLst>
              <a:path w="8393625" h="4839071">
                <a:moveTo>
                  <a:pt x="0" y="0"/>
                </a:moveTo>
                <a:lnTo>
                  <a:pt x="8393625" y="0"/>
                </a:lnTo>
                <a:lnTo>
                  <a:pt x="8393625" y="4839071"/>
                </a:lnTo>
                <a:lnTo>
                  <a:pt x="0" y="4839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673" b="-767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0375" y="5446571"/>
            <a:ext cx="8393625" cy="4626567"/>
          </a:xfrm>
          <a:custGeom>
            <a:avLst/>
            <a:gdLst/>
            <a:ahLst/>
            <a:cxnLst/>
            <a:rect l="l" t="t" r="r" b="b"/>
            <a:pathLst>
              <a:path w="8393625" h="4626567">
                <a:moveTo>
                  <a:pt x="0" y="0"/>
                </a:moveTo>
                <a:lnTo>
                  <a:pt x="8393625" y="0"/>
                </a:lnTo>
                <a:lnTo>
                  <a:pt x="8393625" y="4626567"/>
                </a:lnTo>
                <a:lnTo>
                  <a:pt x="0" y="46265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065" b="-358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36628" y="304429"/>
            <a:ext cx="8100997" cy="4839071"/>
          </a:xfrm>
          <a:custGeom>
            <a:avLst/>
            <a:gdLst/>
            <a:ahLst/>
            <a:cxnLst/>
            <a:rect l="l" t="t" r="r" b="b"/>
            <a:pathLst>
              <a:path w="8100997" h="4839071">
                <a:moveTo>
                  <a:pt x="0" y="0"/>
                </a:moveTo>
                <a:lnTo>
                  <a:pt x="8100997" y="0"/>
                </a:lnTo>
                <a:lnTo>
                  <a:pt x="8100997" y="4839071"/>
                </a:lnTo>
                <a:lnTo>
                  <a:pt x="0" y="4839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63" b="-56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36628" y="5446571"/>
            <a:ext cx="8100997" cy="4626567"/>
          </a:xfrm>
          <a:custGeom>
            <a:avLst/>
            <a:gdLst/>
            <a:ahLst/>
            <a:cxnLst/>
            <a:rect l="l" t="t" r="r" b="b"/>
            <a:pathLst>
              <a:path w="8100997" h="4626567">
                <a:moveTo>
                  <a:pt x="0" y="0"/>
                </a:moveTo>
                <a:lnTo>
                  <a:pt x="8100997" y="0"/>
                </a:lnTo>
                <a:lnTo>
                  <a:pt x="8100997" y="4626567"/>
                </a:lnTo>
                <a:lnTo>
                  <a:pt x="0" y="46265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487" t="-15193" b="-11128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375" y="328392"/>
            <a:ext cx="8393625" cy="4815108"/>
          </a:xfrm>
          <a:custGeom>
            <a:avLst/>
            <a:gdLst/>
            <a:ahLst/>
            <a:cxnLst/>
            <a:rect l="l" t="t" r="r" b="b"/>
            <a:pathLst>
              <a:path w="8393625" h="4815108">
                <a:moveTo>
                  <a:pt x="0" y="0"/>
                </a:moveTo>
                <a:lnTo>
                  <a:pt x="8393625" y="0"/>
                </a:lnTo>
                <a:lnTo>
                  <a:pt x="8393625" y="4815108"/>
                </a:lnTo>
                <a:lnTo>
                  <a:pt x="0" y="4815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90" b="-142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59138" y="328392"/>
            <a:ext cx="8078487" cy="4815108"/>
          </a:xfrm>
          <a:custGeom>
            <a:avLst/>
            <a:gdLst/>
            <a:ahLst/>
            <a:cxnLst/>
            <a:rect l="l" t="t" r="r" b="b"/>
            <a:pathLst>
              <a:path w="8078487" h="4815108">
                <a:moveTo>
                  <a:pt x="0" y="0"/>
                </a:moveTo>
                <a:lnTo>
                  <a:pt x="8078487" y="0"/>
                </a:lnTo>
                <a:lnTo>
                  <a:pt x="8078487" y="4815108"/>
                </a:lnTo>
                <a:lnTo>
                  <a:pt x="0" y="48151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71" r="-2229" b="-1635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2477" y="5422608"/>
            <a:ext cx="8351523" cy="4674248"/>
          </a:xfrm>
          <a:custGeom>
            <a:avLst/>
            <a:gdLst/>
            <a:ahLst/>
            <a:cxnLst/>
            <a:rect l="l" t="t" r="r" b="b"/>
            <a:pathLst>
              <a:path w="8351523" h="4674248">
                <a:moveTo>
                  <a:pt x="0" y="0"/>
                </a:moveTo>
                <a:lnTo>
                  <a:pt x="8351523" y="0"/>
                </a:lnTo>
                <a:lnTo>
                  <a:pt x="8351523" y="4674248"/>
                </a:lnTo>
                <a:lnTo>
                  <a:pt x="0" y="46742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926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59138" y="5422608"/>
            <a:ext cx="8078487" cy="4674248"/>
          </a:xfrm>
          <a:custGeom>
            <a:avLst/>
            <a:gdLst/>
            <a:ahLst/>
            <a:cxnLst/>
            <a:rect l="l" t="t" r="r" b="b"/>
            <a:pathLst>
              <a:path w="8078487" h="4674248">
                <a:moveTo>
                  <a:pt x="0" y="0"/>
                </a:moveTo>
                <a:lnTo>
                  <a:pt x="8078487" y="0"/>
                </a:lnTo>
                <a:lnTo>
                  <a:pt x="8078487" y="4674248"/>
                </a:lnTo>
                <a:lnTo>
                  <a:pt x="0" y="46742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00" t="-1815" b="-18048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375" y="5422475"/>
            <a:ext cx="8393625" cy="4661314"/>
          </a:xfrm>
          <a:custGeom>
            <a:avLst/>
            <a:gdLst/>
            <a:ahLst/>
            <a:cxnLst/>
            <a:rect l="l" t="t" r="r" b="b"/>
            <a:pathLst>
              <a:path w="8393625" h="4661314">
                <a:moveTo>
                  <a:pt x="0" y="0"/>
                </a:moveTo>
                <a:lnTo>
                  <a:pt x="8393625" y="0"/>
                </a:lnTo>
                <a:lnTo>
                  <a:pt x="8393625" y="4661314"/>
                </a:lnTo>
                <a:lnTo>
                  <a:pt x="0" y="4661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76" b="-62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66437" y="273860"/>
            <a:ext cx="8071188" cy="4869640"/>
          </a:xfrm>
          <a:custGeom>
            <a:avLst/>
            <a:gdLst/>
            <a:ahLst/>
            <a:cxnLst/>
            <a:rect l="l" t="t" r="r" b="b"/>
            <a:pathLst>
              <a:path w="8071188" h="4869640">
                <a:moveTo>
                  <a:pt x="0" y="0"/>
                </a:moveTo>
                <a:lnTo>
                  <a:pt x="8071188" y="0"/>
                </a:lnTo>
                <a:lnTo>
                  <a:pt x="8071188" y="4869640"/>
                </a:lnTo>
                <a:lnTo>
                  <a:pt x="0" y="4869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317" b="-531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0375" y="273860"/>
            <a:ext cx="8393625" cy="4869640"/>
          </a:xfrm>
          <a:custGeom>
            <a:avLst/>
            <a:gdLst/>
            <a:ahLst/>
            <a:cxnLst/>
            <a:rect l="l" t="t" r="r" b="b"/>
            <a:pathLst>
              <a:path w="8393625" h="4869640">
                <a:moveTo>
                  <a:pt x="0" y="0"/>
                </a:moveTo>
                <a:lnTo>
                  <a:pt x="8393625" y="0"/>
                </a:lnTo>
                <a:lnTo>
                  <a:pt x="8393625" y="4869640"/>
                </a:lnTo>
                <a:lnTo>
                  <a:pt x="0" y="4869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86" b="-138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6437" y="5422475"/>
            <a:ext cx="8071188" cy="4661314"/>
          </a:xfrm>
          <a:custGeom>
            <a:avLst/>
            <a:gdLst/>
            <a:ahLst/>
            <a:cxnLst/>
            <a:rect l="l" t="t" r="r" b="b"/>
            <a:pathLst>
              <a:path w="8071188" h="4661314">
                <a:moveTo>
                  <a:pt x="0" y="0"/>
                </a:moveTo>
                <a:lnTo>
                  <a:pt x="8071188" y="0"/>
                </a:lnTo>
                <a:lnTo>
                  <a:pt x="8071188" y="4661314"/>
                </a:lnTo>
                <a:lnTo>
                  <a:pt x="0" y="466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579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375" y="5399468"/>
            <a:ext cx="8393625" cy="4687203"/>
          </a:xfrm>
          <a:custGeom>
            <a:avLst/>
            <a:gdLst/>
            <a:ahLst/>
            <a:cxnLst/>
            <a:rect l="l" t="t" r="r" b="b"/>
            <a:pathLst>
              <a:path w="8393625" h="4687203">
                <a:moveTo>
                  <a:pt x="0" y="0"/>
                </a:moveTo>
                <a:lnTo>
                  <a:pt x="8393625" y="0"/>
                </a:lnTo>
                <a:lnTo>
                  <a:pt x="8393625" y="4687203"/>
                </a:lnTo>
                <a:lnTo>
                  <a:pt x="0" y="4687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167" b="-73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0375" y="273668"/>
            <a:ext cx="8393625" cy="4869832"/>
          </a:xfrm>
          <a:custGeom>
            <a:avLst/>
            <a:gdLst/>
            <a:ahLst/>
            <a:cxnLst/>
            <a:rect l="l" t="t" r="r" b="b"/>
            <a:pathLst>
              <a:path w="8393625" h="4869832">
                <a:moveTo>
                  <a:pt x="0" y="0"/>
                </a:moveTo>
                <a:lnTo>
                  <a:pt x="8393625" y="0"/>
                </a:lnTo>
                <a:lnTo>
                  <a:pt x="8393625" y="4869832"/>
                </a:lnTo>
                <a:lnTo>
                  <a:pt x="0" y="4869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35" b="-1391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51635" y="273668"/>
            <a:ext cx="8085990" cy="4869832"/>
          </a:xfrm>
          <a:custGeom>
            <a:avLst/>
            <a:gdLst/>
            <a:ahLst/>
            <a:cxnLst/>
            <a:rect l="l" t="t" r="r" b="b"/>
            <a:pathLst>
              <a:path w="8085990" h="4869832">
                <a:moveTo>
                  <a:pt x="0" y="0"/>
                </a:moveTo>
                <a:lnTo>
                  <a:pt x="8085990" y="0"/>
                </a:lnTo>
                <a:lnTo>
                  <a:pt x="8085990" y="4869832"/>
                </a:lnTo>
                <a:lnTo>
                  <a:pt x="0" y="48698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416" b="-541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51635" y="5399468"/>
            <a:ext cx="8085990" cy="4687203"/>
          </a:xfrm>
          <a:custGeom>
            <a:avLst/>
            <a:gdLst/>
            <a:ahLst/>
            <a:cxnLst/>
            <a:rect l="l" t="t" r="r" b="b"/>
            <a:pathLst>
              <a:path w="8085990" h="4687203">
                <a:moveTo>
                  <a:pt x="0" y="0"/>
                </a:moveTo>
                <a:lnTo>
                  <a:pt x="8085990" y="0"/>
                </a:lnTo>
                <a:lnTo>
                  <a:pt x="8085990" y="4687203"/>
                </a:lnTo>
                <a:lnTo>
                  <a:pt x="0" y="46872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765" r="-1138" b="-7697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Your audio guide of Prešov | SmartGuide">
            <a:extLst>
              <a:ext uri="{FF2B5EF4-FFF2-40B4-BE49-F238E27FC236}">
                <a16:creationId xmlns:a16="http://schemas.microsoft.com/office/drawing/2014/main" id="{CCF59FBC-299B-416D-850E-46067DD3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35" y="290811"/>
            <a:ext cx="8062500" cy="48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isko Košice zaznamenalo najvyšší počet pasažierov vo svojej histórii -  SLOVENSKO:DNES">
            <a:extLst>
              <a:ext uri="{FF2B5EF4-FFF2-40B4-BE49-F238E27FC236}">
                <a16:creationId xmlns:a16="http://schemas.microsoft.com/office/drawing/2014/main" id="{25D5B562-6255-4CD4-B6E0-36E0F634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" y="290811"/>
            <a:ext cx="8370134" cy="48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joy Tatras - Discover the High Tatras &amp; Liptov | Get local knowledge">
            <a:extLst>
              <a:ext uri="{FF2B5EF4-FFF2-40B4-BE49-F238E27FC236}">
                <a16:creationId xmlns:a16="http://schemas.microsoft.com/office/drawing/2014/main" id="{268B1E93-DDE2-453F-A6C6-F012518F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5" y="5399468"/>
            <a:ext cx="8393625" cy="46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rá Ľubovňa Castle | Slovak Film Commission">
            <a:extLst>
              <a:ext uri="{FF2B5EF4-FFF2-40B4-BE49-F238E27FC236}">
                <a16:creationId xmlns:a16="http://schemas.microsoft.com/office/drawing/2014/main" id="{C4C7F828-D0FA-472B-B87D-6018DA79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35" y="5399468"/>
            <a:ext cx="8085990" cy="47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6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6649527"/>
            <a:ext cx="18288001" cy="3637473"/>
            <a:chOff x="0" y="0"/>
            <a:chExt cx="6075684" cy="1250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75684" cy="1250858"/>
            </a:xfrm>
            <a:custGeom>
              <a:avLst/>
              <a:gdLst/>
              <a:ahLst/>
              <a:cxnLst/>
              <a:rect l="l" t="t" r="r" b="b"/>
              <a:pathLst>
                <a:path w="6075684" h="1250858">
                  <a:moveTo>
                    <a:pt x="0" y="0"/>
                  </a:moveTo>
                  <a:lnTo>
                    <a:pt x="6075684" y="0"/>
                  </a:lnTo>
                  <a:lnTo>
                    <a:pt x="6075684" y="1250858"/>
                  </a:lnTo>
                  <a:lnTo>
                    <a:pt x="0" y="1250858"/>
                  </a:lnTo>
                  <a:close/>
                </a:path>
              </a:pathLst>
            </a:custGeom>
            <a:solidFill>
              <a:srgbClr val="CCA2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075684" cy="1298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6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23744" y="8962886"/>
            <a:ext cx="2746598" cy="66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en.eurocup.sk</a:t>
            </a:r>
          </a:p>
        </p:txBody>
      </p:sp>
      <p:sp>
        <p:nvSpPr>
          <p:cNvPr id="6" name="Freeform 6"/>
          <p:cNvSpPr/>
          <p:nvPr/>
        </p:nvSpPr>
        <p:spPr>
          <a:xfrm>
            <a:off x="750375" y="1326654"/>
            <a:ext cx="6853707" cy="4609118"/>
          </a:xfrm>
          <a:custGeom>
            <a:avLst/>
            <a:gdLst/>
            <a:ahLst/>
            <a:cxnLst/>
            <a:rect l="l" t="t" r="r" b="b"/>
            <a:pathLst>
              <a:path w="6853707" h="4609118">
                <a:moveTo>
                  <a:pt x="0" y="0"/>
                </a:moveTo>
                <a:lnTo>
                  <a:pt x="6853707" y="0"/>
                </a:lnTo>
                <a:lnTo>
                  <a:pt x="6853707" y="4609118"/>
                </a:lnTo>
                <a:lnTo>
                  <a:pt x="0" y="4609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0375" y="1326654"/>
            <a:ext cx="6853707" cy="4609118"/>
          </a:xfrm>
          <a:custGeom>
            <a:avLst/>
            <a:gdLst/>
            <a:ahLst/>
            <a:cxnLst/>
            <a:rect l="l" t="t" r="r" b="b"/>
            <a:pathLst>
              <a:path w="6853707" h="4609118">
                <a:moveTo>
                  <a:pt x="0" y="0"/>
                </a:moveTo>
                <a:lnTo>
                  <a:pt x="6853707" y="0"/>
                </a:lnTo>
                <a:lnTo>
                  <a:pt x="6853707" y="4609118"/>
                </a:lnTo>
                <a:lnTo>
                  <a:pt x="0" y="4609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13788" y="7057693"/>
            <a:ext cx="1966510" cy="1966510"/>
          </a:xfrm>
          <a:custGeom>
            <a:avLst/>
            <a:gdLst/>
            <a:ahLst/>
            <a:cxnLst/>
            <a:rect l="l" t="t" r="r" b="b"/>
            <a:pathLst>
              <a:path w="1966510" h="1966510">
                <a:moveTo>
                  <a:pt x="0" y="0"/>
                </a:moveTo>
                <a:lnTo>
                  <a:pt x="1966510" y="0"/>
                </a:lnTo>
                <a:lnTo>
                  <a:pt x="1966510" y="1966510"/>
                </a:lnTo>
                <a:lnTo>
                  <a:pt x="0" y="1966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814589" y="1364754"/>
            <a:ext cx="9521227" cy="626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500" spc="693">
                <a:solidFill>
                  <a:srgbClr val="D4AF37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October 6-7, 2026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14589" y="2794682"/>
            <a:ext cx="9065844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8"/>
              </a:lnSpc>
            </a:pPr>
            <a:r>
              <a:rPr lang="en-US" sz="7379" b="1" dirty="0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BARTENDERS</a:t>
            </a:r>
            <a:endParaRPr lang="sk-SK" sz="7379" b="1" dirty="0">
              <a:solidFill>
                <a:srgbClr val="CCA23A"/>
              </a:solidFill>
              <a:latin typeface="Barlow Condensed Bold"/>
              <a:ea typeface="Barlow Condensed Bold"/>
              <a:cs typeface="Barlow Condensed Bold"/>
              <a:sym typeface="Barlow Condensed Bold"/>
            </a:endParaRPr>
          </a:p>
          <a:p>
            <a:pPr>
              <a:lnSpc>
                <a:spcPts val="7748"/>
              </a:lnSpc>
            </a:pPr>
            <a:r>
              <a:rPr lang="en-US" sz="7379" b="1" dirty="0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BARISTAS</a:t>
            </a:r>
            <a:endParaRPr lang="sk-SK" sz="7379" b="1" dirty="0">
              <a:solidFill>
                <a:srgbClr val="CCA23A"/>
              </a:solidFill>
              <a:latin typeface="Barlow Condensed Bold"/>
              <a:ea typeface="Barlow Condensed Bold"/>
              <a:cs typeface="Barlow Condensed Bold"/>
              <a:sym typeface="Barlow Condensed Bold"/>
            </a:endParaRPr>
          </a:p>
          <a:p>
            <a:pPr>
              <a:lnSpc>
                <a:spcPts val="7748"/>
              </a:lnSpc>
            </a:pPr>
            <a:r>
              <a:rPr lang="en-US" sz="7379" b="1" dirty="0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FESTIVE TABLE</a:t>
            </a:r>
            <a:r>
              <a:rPr lang="sk-SK" sz="7379" b="1" dirty="0">
                <a:solidFill>
                  <a:srgbClr val="CCA23A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S</a:t>
            </a:r>
            <a:endParaRPr lang="en-US" sz="7379" b="1" dirty="0">
              <a:solidFill>
                <a:srgbClr val="CCA23A"/>
              </a:solidFill>
              <a:latin typeface="Barlow Condensed Bold"/>
              <a:ea typeface="Barlow Condensed Bold"/>
              <a:cs typeface="Barlow Condensed Bold"/>
              <a:sym typeface="Barlow Condense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33394" y="6943586"/>
            <a:ext cx="5030085" cy="2656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11"/>
              </a:lnSpc>
            </a:pPr>
            <a:r>
              <a:rPr lang="en-US" sz="4453" b="1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Organiser</a:t>
            </a: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</a:p>
          <a:p>
            <a:pPr algn="just">
              <a:lnSpc>
                <a:spcPts val="5211"/>
              </a:lnSpc>
            </a:pP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Hotel Academy</a:t>
            </a:r>
          </a:p>
          <a:p>
            <a:pPr algn="just">
              <a:lnSpc>
                <a:spcPts val="5211"/>
              </a:lnSpc>
            </a:pP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Baštová 32, Prešov </a:t>
            </a:r>
          </a:p>
          <a:p>
            <a:pPr algn="just">
              <a:lnSpc>
                <a:spcPts val="5211"/>
              </a:lnSpc>
            </a:pPr>
            <a:r>
              <a:rPr lang="en-US" sz="4453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080 01 Slovakia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72766" y="6962636"/>
            <a:ext cx="5328511" cy="2665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5"/>
              </a:lnSpc>
            </a:pPr>
            <a:r>
              <a:rPr lang="en-US" sz="4500" b="1">
                <a:solidFill>
                  <a:srgbClr val="000000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Contact Person</a:t>
            </a: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</a:t>
            </a:r>
          </a:p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PhDr. Marek Šebej, MBA</a:t>
            </a:r>
          </a:p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+421 948 885 766</a:t>
            </a:r>
          </a:p>
          <a:p>
            <a:pPr algn="l">
              <a:lnSpc>
                <a:spcPts val="5265"/>
              </a:lnSpc>
            </a:pPr>
            <a:r>
              <a:rPr lang="en-US" sz="45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eurocup@hapresov.edu.sk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A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6649527"/>
            <a:ext cx="18288001" cy="3637473"/>
            <a:chOff x="0" y="0"/>
            <a:chExt cx="6011482" cy="1250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11482" cy="1250858"/>
            </a:xfrm>
            <a:custGeom>
              <a:avLst/>
              <a:gdLst/>
              <a:ahLst/>
              <a:cxnLst/>
              <a:rect l="l" t="t" r="r" b="b"/>
              <a:pathLst>
                <a:path w="6011482" h="1250858">
                  <a:moveTo>
                    <a:pt x="0" y="0"/>
                  </a:moveTo>
                  <a:lnTo>
                    <a:pt x="6011482" y="0"/>
                  </a:lnTo>
                  <a:lnTo>
                    <a:pt x="6011482" y="1250858"/>
                  </a:lnTo>
                  <a:lnTo>
                    <a:pt x="0" y="125085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011482" cy="1298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6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19200" y="7051432"/>
            <a:ext cx="3493226" cy="2833659"/>
          </a:xfrm>
          <a:custGeom>
            <a:avLst/>
            <a:gdLst/>
            <a:ahLst/>
            <a:cxnLst/>
            <a:rect l="l" t="t" r="r" b="b"/>
            <a:pathLst>
              <a:path w="3493226" h="2797364">
                <a:moveTo>
                  <a:pt x="0" y="0"/>
                </a:moveTo>
                <a:lnTo>
                  <a:pt x="3493226" y="0"/>
                </a:lnTo>
                <a:lnTo>
                  <a:pt x="3493226" y="2797364"/>
                </a:lnTo>
                <a:lnTo>
                  <a:pt x="0" y="27973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25600" y="7056195"/>
            <a:ext cx="2841096" cy="2828895"/>
          </a:xfrm>
          <a:custGeom>
            <a:avLst/>
            <a:gdLst/>
            <a:ahLst/>
            <a:cxnLst/>
            <a:rect l="l" t="t" r="r" b="b"/>
            <a:pathLst>
              <a:path w="2841096" h="2722534">
                <a:moveTo>
                  <a:pt x="0" y="0"/>
                </a:moveTo>
                <a:lnTo>
                  <a:pt x="2841096" y="0"/>
                </a:lnTo>
                <a:lnTo>
                  <a:pt x="2841096" y="2722534"/>
                </a:lnTo>
                <a:lnTo>
                  <a:pt x="0" y="2722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5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34926" y="0"/>
            <a:ext cx="6649527" cy="6649527"/>
          </a:xfrm>
          <a:custGeom>
            <a:avLst/>
            <a:gdLst/>
            <a:ahLst/>
            <a:cxnLst/>
            <a:rect l="l" t="t" r="r" b="b"/>
            <a:pathLst>
              <a:path w="6649527" h="6649527">
                <a:moveTo>
                  <a:pt x="0" y="0"/>
                </a:moveTo>
                <a:lnTo>
                  <a:pt x="6649527" y="0"/>
                </a:lnTo>
                <a:lnTo>
                  <a:pt x="6649527" y="6649527"/>
                </a:lnTo>
                <a:lnTo>
                  <a:pt x="0" y="6649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050" name="Picture 2" descr="Hotelová akadémia Prešov | ZoznamŠkôl.eu">
            <a:extLst>
              <a:ext uri="{FF2B5EF4-FFF2-40B4-BE49-F238E27FC236}">
                <a16:creationId xmlns:a16="http://schemas.microsoft.com/office/drawing/2014/main" id="{57FA2C58-3127-4B60-A514-D3A1EE7F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6" y="607500"/>
            <a:ext cx="5404574" cy="54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Športová hala Hotelovej akadémie Prešov | TicketLIVE - Naživo je to  najlepšie">
            <a:extLst>
              <a:ext uri="{FF2B5EF4-FFF2-40B4-BE49-F238E27FC236}">
                <a16:creationId xmlns:a16="http://schemas.microsoft.com/office/drawing/2014/main" id="{87865473-FDF5-4A7A-BA59-9A96FF28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07500"/>
            <a:ext cx="5404574" cy="54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olupracujeme - Elokované pracovisko SOŠ Pod Banošom 80, Banská Bystrica -  Školská 5 (bývalá &quot;Bystrická hotelka&quot;)">
            <a:extLst>
              <a:ext uri="{FF2B5EF4-FFF2-40B4-BE49-F238E27FC236}">
                <a16:creationId xmlns:a16="http://schemas.microsoft.com/office/drawing/2014/main" id="{CB7398AE-998D-4B77-B48C-2AFDA4C2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85" y="7051433"/>
            <a:ext cx="2307408" cy="28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99</Words>
  <Application>Microsoft Office PowerPoint</Application>
  <PresentationFormat>Vlastná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Barlow Condensed Bold</vt:lpstr>
      <vt:lpstr>Barlow Condensed</vt:lpstr>
      <vt:lpstr>Calibri</vt:lpstr>
      <vt:lpstr>Arial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kabanj</dc:creator>
  <cp:lastModifiedBy>Radačovský Ondrej Mgr.</cp:lastModifiedBy>
  <cp:revision>7</cp:revision>
  <dcterms:created xsi:type="dcterms:W3CDTF">2006-08-16T00:00:00Z</dcterms:created>
  <dcterms:modified xsi:type="dcterms:W3CDTF">2025-11-02T08:15:14Z</dcterms:modified>
  <dc:identifier>DAG3e4XjNM0</dc:identifier>
</cp:coreProperties>
</file>