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72" r:id="rId4"/>
  </p:sldMasterIdLst>
  <p:notesMasterIdLst>
    <p:notesMasterId r:id="rId42"/>
  </p:notesMasterIdLst>
  <p:sldIdLst>
    <p:sldId id="259" r:id="rId5"/>
    <p:sldId id="393" r:id="rId6"/>
    <p:sldId id="394" r:id="rId7"/>
    <p:sldId id="395" r:id="rId8"/>
    <p:sldId id="400" r:id="rId9"/>
    <p:sldId id="396" r:id="rId10"/>
    <p:sldId id="397" r:id="rId11"/>
    <p:sldId id="398" r:id="rId12"/>
    <p:sldId id="401" r:id="rId13"/>
    <p:sldId id="402" r:id="rId14"/>
    <p:sldId id="403" r:id="rId15"/>
    <p:sldId id="404" r:id="rId16"/>
    <p:sldId id="405" r:id="rId17"/>
    <p:sldId id="406" r:id="rId18"/>
    <p:sldId id="407" r:id="rId19"/>
    <p:sldId id="408" r:id="rId20"/>
    <p:sldId id="411" r:id="rId21"/>
    <p:sldId id="410" r:id="rId22"/>
    <p:sldId id="409" r:id="rId23"/>
    <p:sldId id="412" r:id="rId24"/>
    <p:sldId id="413" r:id="rId25"/>
    <p:sldId id="415" r:id="rId26"/>
    <p:sldId id="414" r:id="rId27"/>
    <p:sldId id="416" r:id="rId28"/>
    <p:sldId id="417" r:id="rId29"/>
    <p:sldId id="420" r:id="rId30"/>
    <p:sldId id="418" r:id="rId31"/>
    <p:sldId id="419" r:id="rId32"/>
    <p:sldId id="421" r:id="rId33"/>
    <p:sldId id="422" r:id="rId34"/>
    <p:sldId id="423" r:id="rId35"/>
    <p:sldId id="424" r:id="rId36"/>
    <p:sldId id="426" r:id="rId37"/>
    <p:sldId id="361" r:id="rId38"/>
    <p:sldId id="425" r:id="rId39"/>
    <p:sldId id="427" r:id="rId40"/>
    <p:sldId id="428" r:id="rId41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BFD023-9EB1-4C6F-A491-4424726C6D3C}" v="118" dt="2023-11-09T04:25:59.5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62"/>
    <p:restoredTop sz="96327"/>
  </p:normalViewPr>
  <p:slideViewPr>
    <p:cSldViewPr snapToGrid="0" snapToObjects="1">
      <p:cViewPr varScale="1">
        <p:scale>
          <a:sx n="129" d="100"/>
          <a:sy n="129" d="100"/>
        </p:scale>
        <p:origin x="12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ntijn, Marco" userId="cf4f8c03-a8e9-43c6-adc5-6c6f74d3aec2" providerId="ADAL" clId="{42BFD023-9EB1-4C6F-A491-4424726C6D3C}"/>
    <pc:docChg chg="undo custSel addSld delSld modSld sldOrd">
      <pc:chgData name="Fontijn, Marco" userId="cf4f8c03-a8e9-43c6-adc5-6c6f74d3aec2" providerId="ADAL" clId="{42BFD023-9EB1-4C6F-A491-4424726C6D3C}" dt="2023-11-09T04:28:17.626" v="1760"/>
      <pc:docMkLst>
        <pc:docMk/>
      </pc:docMkLst>
      <pc:sldChg chg="addSp modSp mod">
        <pc:chgData name="Fontijn, Marco" userId="cf4f8c03-a8e9-43c6-adc5-6c6f74d3aec2" providerId="ADAL" clId="{42BFD023-9EB1-4C6F-A491-4424726C6D3C}" dt="2023-11-08T20:40:48.962" v="211" actId="1076"/>
        <pc:sldMkLst>
          <pc:docMk/>
          <pc:sldMk cId="3722502443" sldId="259"/>
        </pc:sldMkLst>
        <pc:spChg chg="mod">
          <ac:chgData name="Fontijn, Marco" userId="cf4f8c03-a8e9-43c6-adc5-6c6f74d3aec2" providerId="ADAL" clId="{42BFD023-9EB1-4C6F-A491-4424726C6D3C}" dt="2023-11-08T20:22:57.458" v="95" actId="20577"/>
          <ac:spMkLst>
            <pc:docMk/>
            <pc:sldMk cId="3722502443" sldId="259"/>
            <ac:spMk id="6" creationId="{DC483A5C-ACCD-C979-91E6-5F13BA76EA85}"/>
          </ac:spMkLst>
        </pc:spChg>
        <pc:spChg chg="mod">
          <ac:chgData name="Fontijn, Marco" userId="cf4f8c03-a8e9-43c6-adc5-6c6f74d3aec2" providerId="ADAL" clId="{42BFD023-9EB1-4C6F-A491-4424726C6D3C}" dt="2023-11-08T20:40:48.962" v="211" actId="1076"/>
          <ac:spMkLst>
            <pc:docMk/>
            <pc:sldMk cId="3722502443" sldId="259"/>
            <ac:spMk id="8" creationId="{B3701D31-AE72-7C8D-FF21-994926958C6D}"/>
          </ac:spMkLst>
        </pc:spChg>
        <pc:spChg chg="mod">
          <ac:chgData name="Fontijn, Marco" userId="cf4f8c03-a8e9-43c6-adc5-6c6f74d3aec2" providerId="ADAL" clId="{42BFD023-9EB1-4C6F-A491-4424726C6D3C}" dt="2023-11-08T20:40:40.658" v="210" actId="1076"/>
          <ac:spMkLst>
            <pc:docMk/>
            <pc:sldMk cId="3722502443" sldId="259"/>
            <ac:spMk id="9" creationId="{21E010E9-4231-F8FD-55CC-2EDA675827B9}"/>
          </ac:spMkLst>
        </pc:spChg>
        <pc:spChg chg="mod">
          <ac:chgData name="Fontijn, Marco" userId="cf4f8c03-a8e9-43c6-adc5-6c6f74d3aec2" providerId="ADAL" clId="{42BFD023-9EB1-4C6F-A491-4424726C6D3C}" dt="2023-11-08T20:33:22.555" v="187" actId="20577"/>
          <ac:spMkLst>
            <pc:docMk/>
            <pc:sldMk cId="3722502443" sldId="259"/>
            <ac:spMk id="10" creationId="{254D5A2F-D85B-D180-5AB9-B00D68D4A9CF}"/>
          </ac:spMkLst>
        </pc:spChg>
        <pc:picChg chg="add mod">
          <ac:chgData name="Fontijn, Marco" userId="cf4f8c03-a8e9-43c6-adc5-6c6f74d3aec2" providerId="ADAL" clId="{42BFD023-9EB1-4C6F-A491-4424726C6D3C}" dt="2023-11-08T20:31:06.905" v="115" actId="14100"/>
          <ac:picMkLst>
            <pc:docMk/>
            <pc:sldMk cId="3722502443" sldId="259"/>
            <ac:picMk id="4" creationId="{5E154E09-F7A0-9BF8-9CB5-0E0DE78229EC}"/>
          </ac:picMkLst>
        </pc:picChg>
      </pc:sldChg>
      <pc:sldChg chg="del">
        <pc:chgData name="Fontijn, Marco" userId="cf4f8c03-a8e9-43c6-adc5-6c6f74d3aec2" providerId="ADAL" clId="{42BFD023-9EB1-4C6F-A491-4424726C6D3C}" dt="2023-11-09T04:16:29.641" v="1376" actId="47"/>
        <pc:sldMkLst>
          <pc:docMk/>
          <pc:sldMk cId="266482769" sldId="263"/>
        </pc:sldMkLst>
      </pc:sldChg>
      <pc:sldChg chg="del">
        <pc:chgData name="Fontijn, Marco" userId="cf4f8c03-a8e9-43c6-adc5-6c6f74d3aec2" providerId="ADAL" clId="{42BFD023-9EB1-4C6F-A491-4424726C6D3C}" dt="2023-11-09T04:26:37.063" v="1756" actId="47"/>
        <pc:sldMkLst>
          <pc:docMk/>
          <pc:sldMk cId="3840938293" sldId="270"/>
        </pc:sldMkLst>
      </pc:sldChg>
      <pc:sldChg chg="del">
        <pc:chgData name="Fontijn, Marco" userId="cf4f8c03-a8e9-43c6-adc5-6c6f74d3aec2" providerId="ADAL" clId="{42BFD023-9EB1-4C6F-A491-4424726C6D3C}" dt="2023-11-08T20:49:16.407" v="419" actId="47"/>
        <pc:sldMkLst>
          <pc:docMk/>
          <pc:sldMk cId="1093890011" sldId="285"/>
        </pc:sldMkLst>
      </pc:sldChg>
      <pc:sldChg chg="del">
        <pc:chgData name="Fontijn, Marco" userId="cf4f8c03-a8e9-43c6-adc5-6c6f74d3aec2" providerId="ADAL" clId="{42BFD023-9EB1-4C6F-A491-4424726C6D3C}" dt="2023-11-08T20:48:50.732" v="377" actId="47"/>
        <pc:sldMkLst>
          <pc:docMk/>
          <pc:sldMk cId="4139870645" sldId="287"/>
        </pc:sldMkLst>
      </pc:sldChg>
      <pc:sldChg chg="del">
        <pc:chgData name="Fontijn, Marco" userId="cf4f8c03-a8e9-43c6-adc5-6c6f74d3aec2" providerId="ADAL" clId="{42BFD023-9EB1-4C6F-A491-4424726C6D3C}" dt="2023-11-08T20:48:51.270" v="378" actId="47"/>
        <pc:sldMkLst>
          <pc:docMk/>
          <pc:sldMk cId="2035085205" sldId="288"/>
        </pc:sldMkLst>
      </pc:sldChg>
      <pc:sldChg chg="del">
        <pc:chgData name="Fontijn, Marco" userId="cf4f8c03-a8e9-43c6-adc5-6c6f74d3aec2" providerId="ADAL" clId="{42BFD023-9EB1-4C6F-A491-4424726C6D3C}" dt="2023-11-08T20:48:52.280" v="380" actId="47"/>
        <pc:sldMkLst>
          <pc:docMk/>
          <pc:sldMk cId="1387220624" sldId="289"/>
        </pc:sldMkLst>
      </pc:sldChg>
      <pc:sldChg chg="del">
        <pc:chgData name="Fontijn, Marco" userId="cf4f8c03-a8e9-43c6-adc5-6c6f74d3aec2" providerId="ADAL" clId="{42BFD023-9EB1-4C6F-A491-4424726C6D3C}" dt="2023-11-08T20:49:14.872" v="416" actId="47"/>
        <pc:sldMkLst>
          <pc:docMk/>
          <pc:sldMk cId="2075103391" sldId="312"/>
        </pc:sldMkLst>
      </pc:sldChg>
      <pc:sldChg chg="del">
        <pc:chgData name="Fontijn, Marco" userId="cf4f8c03-a8e9-43c6-adc5-6c6f74d3aec2" providerId="ADAL" clId="{42BFD023-9EB1-4C6F-A491-4424726C6D3C}" dt="2023-11-08T20:49:15.928" v="418" actId="47"/>
        <pc:sldMkLst>
          <pc:docMk/>
          <pc:sldMk cId="3704195206" sldId="313"/>
        </pc:sldMkLst>
      </pc:sldChg>
      <pc:sldChg chg="modSp del mod">
        <pc:chgData name="Fontijn, Marco" userId="cf4f8c03-a8e9-43c6-adc5-6c6f74d3aec2" providerId="ADAL" clId="{42BFD023-9EB1-4C6F-A491-4424726C6D3C}" dt="2023-11-09T04:16:36.863" v="1377" actId="47"/>
        <pc:sldMkLst>
          <pc:docMk/>
          <pc:sldMk cId="931949270" sldId="329"/>
        </pc:sldMkLst>
        <pc:spChg chg="mod">
          <ac:chgData name="Fontijn, Marco" userId="cf4f8c03-a8e9-43c6-adc5-6c6f74d3aec2" providerId="ADAL" clId="{42BFD023-9EB1-4C6F-A491-4424726C6D3C}" dt="2023-11-08T20:42:09.223" v="306" actId="20577"/>
          <ac:spMkLst>
            <pc:docMk/>
            <pc:sldMk cId="931949270" sldId="329"/>
            <ac:spMk id="2" creationId="{A6763ED0-00C0-271A-AEB8-F6F115A50B68}"/>
          </ac:spMkLst>
        </pc:spChg>
        <pc:spChg chg="mod">
          <ac:chgData name="Fontijn, Marco" userId="cf4f8c03-a8e9-43c6-adc5-6c6f74d3aec2" providerId="ADAL" clId="{42BFD023-9EB1-4C6F-A491-4424726C6D3C}" dt="2023-11-08T20:41:51.637" v="270" actId="20577"/>
          <ac:spMkLst>
            <pc:docMk/>
            <pc:sldMk cId="931949270" sldId="329"/>
            <ac:spMk id="4" creationId="{717E3E62-49B2-F8E5-9E89-3A7350E5BEB0}"/>
          </ac:spMkLst>
        </pc:spChg>
      </pc:sldChg>
      <pc:sldChg chg="del">
        <pc:chgData name="Fontijn, Marco" userId="cf4f8c03-a8e9-43c6-adc5-6c6f74d3aec2" providerId="ADAL" clId="{42BFD023-9EB1-4C6F-A491-4424726C6D3C}" dt="2023-11-08T20:48:46.947" v="373" actId="47"/>
        <pc:sldMkLst>
          <pc:docMk/>
          <pc:sldMk cId="3042428425" sldId="330"/>
        </pc:sldMkLst>
      </pc:sldChg>
      <pc:sldChg chg="del">
        <pc:chgData name="Fontijn, Marco" userId="cf4f8c03-a8e9-43c6-adc5-6c6f74d3aec2" providerId="ADAL" clId="{42BFD023-9EB1-4C6F-A491-4424726C6D3C}" dt="2023-11-08T20:48:52.791" v="381" actId="47"/>
        <pc:sldMkLst>
          <pc:docMk/>
          <pc:sldMk cId="1135469224" sldId="331"/>
        </pc:sldMkLst>
      </pc:sldChg>
      <pc:sldChg chg="del">
        <pc:chgData name="Fontijn, Marco" userId="cf4f8c03-a8e9-43c6-adc5-6c6f74d3aec2" providerId="ADAL" clId="{42BFD023-9EB1-4C6F-A491-4424726C6D3C}" dt="2023-11-08T20:48:53.939" v="382" actId="47"/>
        <pc:sldMkLst>
          <pc:docMk/>
          <pc:sldMk cId="1679997933" sldId="332"/>
        </pc:sldMkLst>
      </pc:sldChg>
      <pc:sldChg chg="del">
        <pc:chgData name="Fontijn, Marco" userId="cf4f8c03-a8e9-43c6-adc5-6c6f74d3aec2" providerId="ADAL" clId="{42BFD023-9EB1-4C6F-A491-4424726C6D3C}" dt="2023-11-08T20:48:54.724" v="383" actId="47"/>
        <pc:sldMkLst>
          <pc:docMk/>
          <pc:sldMk cId="1992798099" sldId="333"/>
        </pc:sldMkLst>
      </pc:sldChg>
      <pc:sldChg chg="del">
        <pc:chgData name="Fontijn, Marco" userId="cf4f8c03-a8e9-43c6-adc5-6c6f74d3aec2" providerId="ADAL" clId="{42BFD023-9EB1-4C6F-A491-4424726C6D3C}" dt="2023-11-08T20:49:13.633" v="413" actId="47"/>
        <pc:sldMkLst>
          <pc:docMk/>
          <pc:sldMk cId="2096622252" sldId="334"/>
        </pc:sldMkLst>
      </pc:sldChg>
      <pc:sldChg chg="del">
        <pc:chgData name="Fontijn, Marco" userId="cf4f8c03-a8e9-43c6-adc5-6c6f74d3aec2" providerId="ADAL" clId="{42BFD023-9EB1-4C6F-A491-4424726C6D3C}" dt="2023-11-08T20:49:16.977" v="420" actId="47"/>
        <pc:sldMkLst>
          <pc:docMk/>
          <pc:sldMk cId="2705268553" sldId="338"/>
        </pc:sldMkLst>
      </pc:sldChg>
      <pc:sldChg chg="del">
        <pc:chgData name="Fontijn, Marco" userId="cf4f8c03-a8e9-43c6-adc5-6c6f74d3aec2" providerId="ADAL" clId="{42BFD023-9EB1-4C6F-A491-4424726C6D3C}" dt="2023-11-08T20:49:17.539" v="421" actId="47"/>
        <pc:sldMkLst>
          <pc:docMk/>
          <pc:sldMk cId="916252367" sldId="339"/>
        </pc:sldMkLst>
      </pc:sldChg>
      <pc:sldChg chg="del">
        <pc:chgData name="Fontijn, Marco" userId="cf4f8c03-a8e9-43c6-adc5-6c6f74d3aec2" providerId="ADAL" clId="{42BFD023-9EB1-4C6F-A491-4424726C6D3C}" dt="2023-11-08T20:49:13.424" v="412" actId="47"/>
        <pc:sldMkLst>
          <pc:docMk/>
          <pc:sldMk cId="660890381" sldId="341"/>
        </pc:sldMkLst>
      </pc:sldChg>
      <pc:sldChg chg="del">
        <pc:chgData name="Fontijn, Marco" userId="cf4f8c03-a8e9-43c6-adc5-6c6f74d3aec2" providerId="ADAL" clId="{42BFD023-9EB1-4C6F-A491-4424726C6D3C}" dt="2023-11-08T20:49:12.773" v="409" actId="47"/>
        <pc:sldMkLst>
          <pc:docMk/>
          <pc:sldMk cId="2358001460" sldId="342"/>
        </pc:sldMkLst>
      </pc:sldChg>
      <pc:sldChg chg="del">
        <pc:chgData name="Fontijn, Marco" userId="cf4f8c03-a8e9-43c6-adc5-6c6f74d3aec2" providerId="ADAL" clId="{42BFD023-9EB1-4C6F-A491-4424726C6D3C}" dt="2023-11-08T20:49:18.047" v="422" actId="47"/>
        <pc:sldMkLst>
          <pc:docMk/>
          <pc:sldMk cId="2142978095" sldId="345"/>
        </pc:sldMkLst>
      </pc:sldChg>
      <pc:sldChg chg="del">
        <pc:chgData name="Fontijn, Marco" userId="cf4f8c03-a8e9-43c6-adc5-6c6f74d3aec2" providerId="ADAL" clId="{42BFD023-9EB1-4C6F-A491-4424726C6D3C}" dt="2023-11-08T20:49:13.878" v="414" actId="47"/>
        <pc:sldMkLst>
          <pc:docMk/>
          <pc:sldMk cId="3452234287" sldId="351"/>
        </pc:sldMkLst>
      </pc:sldChg>
      <pc:sldChg chg="del">
        <pc:chgData name="Fontijn, Marco" userId="cf4f8c03-a8e9-43c6-adc5-6c6f74d3aec2" providerId="ADAL" clId="{42BFD023-9EB1-4C6F-A491-4424726C6D3C}" dt="2023-11-08T20:49:14.163" v="415" actId="47"/>
        <pc:sldMkLst>
          <pc:docMk/>
          <pc:sldMk cId="59610485" sldId="352"/>
        </pc:sldMkLst>
      </pc:sldChg>
      <pc:sldChg chg="del">
        <pc:chgData name="Fontijn, Marco" userId="cf4f8c03-a8e9-43c6-adc5-6c6f74d3aec2" providerId="ADAL" clId="{42BFD023-9EB1-4C6F-A491-4424726C6D3C}" dt="2023-11-08T20:49:15.696" v="417" actId="47"/>
        <pc:sldMkLst>
          <pc:docMk/>
          <pc:sldMk cId="737726581" sldId="353"/>
        </pc:sldMkLst>
      </pc:sldChg>
      <pc:sldChg chg="del">
        <pc:chgData name="Fontijn, Marco" userId="cf4f8c03-a8e9-43c6-adc5-6c6f74d3aec2" providerId="ADAL" clId="{42BFD023-9EB1-4C6F-A491-4424726C6D3C}" dt="2023-11-08T20:48:48.833" v="374" actId="47"/>
        <pc:sldMkLst>
          <pc:docMk/>
          <pc:sldMk cId="897106140" sldId="355"/>
        </pc:sldMkLst>
      </pc:sldChg>
      <pc:sldChg chg="del">
        <pc:chgData name="Fontijn, Marco" userId="cf4f8c03-a8e9-43c6-adc5-6c6f74d3aec2" providerId="ADAL" clId="{42BFD023-9EB1-4C6F-A491-4424726C6D3C}" dt="2023-11-08T20:48:50.101" v="376" actId="47"/>
        <pc:sldMkLst>
          <pc:docMk/>
          <pc:sldMk cId="2626324949" sldId="356"/>
        </pc:sldMkLst>
      </pc:sldChg>
      <pc:sldChg chg="del">
        <pc:chgData name="Fontijn, Marco" userId="cf4f8c03-a8e9-43c6-adc5-6c6f74d3aec2" providerId="ADAL" clId="{42BFD023-9EB1-4C6F-A491-4424726C6D3C}" dt="2023-11-08T20:48:51.782" v="379" actId="47"/>
        <pc:sldMkLst>
          <pc:docMk/>
          <pc:sldMk cId="1061308785" sldId="357"/>
        </pc:sldMkLst>
      </pc:sldChg>
      <pc:sldChg chg="del">
        <pc:chgData name="Fontijn, Marco" userId="cf4f8c03-a8e9-43c6-adc5-6c6f74d3aec2" providerId="ADAL" clId="{42BFD023-9EB1-4C6F-A491-4424726C6D3C}" dt="2023-11-08T20:48:49.557" v="375" actId="47"/>
        <pc:sldMkLst>
          <pc:docMk/>
          <pc:sldMk cId="1233632829" sldId="358"/>
        </pc:sldMkLst>
      </pc:sldChg>
      <pc:sldChg chg="del">
        <pc:chgData name="Fontijn, Marco" userId="cf4f8c03-a8e9-43c6-adc5-6c6f74d3aec2" providerId="ADAL" clId="{42BFD023-9EB1-4C6F-A491-4424726C6D3C}" dt="2023-11-08T20:49:01.695" v="392" actId="47"/>
        <pc:sldMkLst>
          <pc:docMk/>
          <pc:sldMk cId="3350694370" sldId="360"/>
        </pc:sldMkLst>
      </pc:sldChg>
      <pc:sldChg chg="addSp modSp mod ord">
        <pc:chgData name="Fontijn, Marco" userId="cf4f8c03-a8e9-43c6-adc5-6c6f74d3aec2" providerId="ADAL" clId="{42BFD023-9EB1-4C6F-A491-4424726C6D3C}" dt="2023-11-09T04:18:54.137" v="1446" actId="1076"/>
        <pc:sldMkLst>
          <pc:docMk/>
          <pc:sldMk cId="2645765532" sldId="361"/>
        </pc:sldMkLst>
        <pc:spChg chg="mod">
          <ac:chgData name="Fontijn, Marco" userId="cf4f8c03-a8e9-43c6-adc5-6c6f74d3aec2" providerId="ADAL" clId="{42BFD023-9EB1-4C6F-A491-4424726C6D3C}" dt="2023-11-09T04:14:05.871" v="1249" actId="20577"/>
          <ac:spMkLst>
            <pc:docMk/>
            <pc:sldMk cId="2645765532" sldId="361"/>
            <ac:spMk id="2" creationId="{C95823C7-553E-DC3D-CF01-D0D2060A2E19}"/>
          </ac:spMkLst>
        </pc:spChg>
        <pc:spChg chg="mod">
          <ac:chgData name="Fontijn, Marco" userId="cf4f8c03-a8e9-43c6-adc5-6c6f74d3aec2" providerId="ADAL" clId="{42BFD023-9EB1-4C6F-A491-4424726C6D3C}" dt="2023-11-09T04:18:12.145" v="1442" actId="404"/>
          <ac:spMkLst>
            <pc:docMk/>
            <pc:sldMk cId="2645765532" sldId="361"/>
            <ac:spMk id="3" creationId="{B87D7925-38FB-F4E5-D9C1-90D62DD88441}"/>
          </ac:spMkLst>
        </pc:spChg>
        <pc:spChg chg="mod">
          <ac:chgData name="Fontijn, Marco" userId="cf4f8c03-a8e9-43c6-adc5-6c6f74d3aec2" providerId="ADAL" clId="{42BFD023-9EB1-4C6F-A491-4424726C6D3C}" dt="2023-11-09T04:17:00.018" v="1378"/>
          <ac:spMkLst>
            <pc:docMk/>
            <pc:sldMk cId="2645765532" sldId="361"/>
            <ac:spMk id="4" creationId="{7FEAD5EA-03B2-FCAB-CC99-64B605A769F9}"/>
          </ac:spMkLst>
        </pc:spChg>
        <pc:spChg chg="mod">
          <ac:chgData name="Fontijn, Marco" userId="cf4f8c03-a8e9-43c6-adc5-6c6f74d3aec2" providerId="ADAL" clId="{42BFD023-9EB1-4C6F-A491-4424726C6D3C}" dt="2023-11-09T04:17:31.868" v="1380"/>
          <ac:spMkLst>
            <pc:docMk/>
            <pc:sldMk cId="2645765532" sldId="361"/>
            <ac:spMk id="5" creationId="{FEC2E35E-D3FA-4F89-60B3-FA27225C5D0B}"/>
          </ac:spMkLst>
        </pc:spChg>
        <pc:picChg chg="add mod">
          <ac:chgData name="Fontijn, Marco" userId="cf4f8c03-a8e9-43c6-adc5-6c6f74d3aec2" providerId="ADAL" clId="{42BFD023-9EB1-4C6F-A491-4424726C6D3C}" dt="2023-11-09T04:18:54.137" v="1446" actId="1076"/>
          <ac:picMkLst>
            <pc:docMk/>
            <pc:sldMk cId="2645765532" sldId="361"/>
            <ac:picMk id="7" creationId="{15F544A8-8217-2BD7-C3F6-C5487F260B6B}"/>
          </ac:picMkLst>
        </pc:picChg>
      </pc:sldChg>
      <pc:sldChg chg="del">
        <pc:chgData name="Fontijn, Marco" userId="cf4f8c03-a8e9-43c6-adc5-6c6f74d3aec2" providerId="ADAL" clId="{42BFD023-9EB1-4C6F-A491-4424726C6D3C}" dt="2023-11-08T20:49:07.302" v="394" actId="47"/>
        <pc:sldMkLst>
          <pc:docMk/>
          <pc:sldMk cId="1916788410" sldId="362"/>
        </pc:sldMkLst>
      </pc:sldChg>
      <pc:sldChg chg="del">
        <pc:chgData name="Fontijn, Marco" userId="cf4f8c03-a8e9-43c6-adc5-6c6f74d3aec2" providerId="ADAL" clId="{42BFD023-9EB1-4C6F-A491-4424726C6D3C}" dt="2023-11-08T20:49:08.106" v="395" actId="47"/>
        <pc:sldMkLst>
          <pc:docMk/>
          <pc:sldMk cId="2584498062" sldId="363"/>
        </pc:sldMkLst>
      </pc:sldChg>
      <pc:sldChg chg="del">
        <pc:chgData name="Fontijn, Marco" userId="cf4f8c03-a8e9-43c6-adc5-6c6f74d3aec2" providerId="ADAL" clId="{42BFD023-9EB1-4C6F-A491-4424726C6D3C}" dt="2023-11-08T20:49:09.149" v="396" actId="47"/>
        <pc:sldMkLst>
          <pc:docMk/>
          <pc:sldMk cId="2103560088" sldId="364"/>
        </pc:sldMkLst>
      </pc:sldChg>
      <pc:sldChg chg="del">
        <pc:chgData name="Fontijn, Marco" userId="cf4f8c03-a8e9-43c6-adc5-6c6f74d3aec2" providerId="ADAL" clId="{42BFD023-9EB1-4C6F-A491-4424726C6D3C}" dt="2023-11-08T20:49:09.515" v="397" actId="47"/>
        <pc:sldMkLst>
          <pc:docMk/>
          <pc:sldMk cId="1067384765" sldId="365"/>
        </pc:sldMkLst>
      </pc:sldChg>
      <pc:sldChg chg="del">
        <pc:chgData name="Fontijn, Marco" userId="cf4f8c03-a8e9-43c6-adc5-6c6f74d3aec2" providerId="ADAL" clId="{42BFD023-9EB1-4C6F-A491-4424726C6D3C}" dt="2023-11-08T20:49:12.531" v="408" actId="47"/>
        <pc:sldMkLst>
          <pc:docMk/>
          <pc:sldMk cId="1800433873" sldId="366"/>
        </pc:sldMkLst>
      </pc:sldChg>
      <pc:sldChg chg="del">
        <pc:chgData name="Fontijn, Marco" userId="cf4f8c03-a8e9-43c6-adc5-6c6f74d3aec2" providerId="ADAL" clId="{42BFD023-9EB1-4C6F-A491-4424726C6D3C}" dt="2023-11-08T20:49:10.111" v="399" actId="47"/>
        <pc:sldMkLst>
          <pc:docMk/>
          <pc:sldMk cId="3293589164" sldId="367"/>
        </pc:sldMkLst>
      </pc:sldChg>
      <pc:sldChg chg="del">
        <pc:chgData name="Fontijn, Marco" userId="cf4f8c03-a8e9-43c6-adc5-6c6f74d3aec2" providerId="ADAL" clId="{42BFD023-9EB1-4C6F-A491-4424726C6D3C}" dt="2023-11-08T20:49:13.260" v="411" actId="47"/>
        <pc:sldMkLst>
          <pc:docMk/>
          <pc:sldMk cId="97575583" sldId="368"/>
        </pc:sldMkLst>
      </pc:sldChg>
      <pc:sldChg chg="del">
        <pc:chgData name="Fontijn, Marco" userId="cf4f8c03-a8e9-43c6-adc5-6c6f74d3aec2" providerId="ADAL" clId="{42BFD023-9EB1-4C6F-A491-4424726C6D3C}" dt="2023-11-08T20:33:50.519" v="188" actId="47"/>
        <pc:sldMkLst>
          <pc:docMk/>
          <pc:sldMk cId="3578447518" sldId="369"/>
        </pc:sldMkLst>
      </pc:sldChg>
      <pc:sldChg chg="del">
        <pc:chgData name="Fontijn, Marco" userId="cf4f8c03-a8e9-43c6-adc5-6c6f74d3aec2" providerId="ADAL" clId="{42BFD023-9EB1-4C6F-A491-4424726C6D3C}" dt="2023-11-08T20:49:06.378" v="393" actId="47"/>
        <pc:sldMkLst>
          <pc:docMk/>
          <pc:sldMk cId="1275869477" sldId="370"/>
        </pc:sldMkLst>
      </pc:sldChg>
      <pc:sldChg chg="del">
        <pc:chgData name="Fontijn, Marco" userId="cf4f8c03-a8e9-43c6-adc5-6c6f74d3aec2" providerId="ADAL" clId="{42BFD023-9EB1-4C6F-A491-4424726C6D3C}" dt="2023-11-08T20:48:56.815" v="385" actId="47"/>
        <pc:sldMkLst>
          <pc:docMk/>
          <pc:sldMk cId="3645097194" sldId="371"/>
        </pc:sldMkLst>
      </pc:sldChg>
      <pc:sldChg chg="del">
        <pc:chgData name="Fontijn, Marco" userId="cf4f8c03-a8e9-43c6-adc5-6c6f74d3aec2" providerId="ADAL" clId="{42BFD023-9EB1-4C6F-A491-4424726C6D3C}" dt="2023-11-08T20:48:57.489" v="386" actId="47"/>
        <pc:sldMkLst>
          <pc:docMk/>
          <pc:sldMk cId="3086090460" sldId="373"/>
        </pc:sldMkLst>
      </pc:sldChg>
      <pc:sldChg chg="del">
        <pc:chgData name="Fontijn, Marco" userId="cf4f8c03-a8e9-43c6-adc5-6c6f74d3aec2" providerId="ADAL" clId="{42BFD023-9EB1-4C6F-A491-4424726C6D3C}" dt="2023-11-08T20:48:58.008" v="387" actId="47"/>
        <pc:sldMkLst>
          <pc:docMk/>
          <pc:sldMk cId="1532486668" sldId="376"/>
        </pc:sldMkLst>
      </pc:sldChg>
      <pc:sldChg chg="del">
        <pc:chgData name="Fontijn, Marco" userId="cf4f8c03-a8e9-43c6-adc5-6c6f74d3aec2" providerId="ADAL" clId="{42BFD023-9EB1-4C6F-A491-4424726C6D3C}" dt="2023-11-08T20:48:58.632" v="388" actId="47"/>
        <pc:sldMkLst>
          <pc:docMk/>
          <pc:sldMk cId="4059743774" sldId="377"/>
        </pc:sldMkLst>
      </pc:sldChg>
      <pc:sldChg chg="del">
        <pc:chgData name="Fontijn, Marco" userId="cf4f8c03-a8e9-43c6-adc5-6c6f74d3aec2" providerId="ADAL" clId="{42BFD023-9EB1-4C6F-A491-4424726C6D3C}" dt="2023-11-08T20:48:59.236" v="389" actId="47"/>
        <pc:sldMkLst>
          <pc:docMk/>
          <pc:sldMk cId="1358932464" sldId="378"/>
        </pc:sldMkLst>
      </pc:sldChg>
      <pc:sldChg chg="del">
        <pc:chgData name="Fontijn, Marco" userId="cf4f8c03-a8e9-43c6-adc5-6c6f74d3aec2" providerId="ADAL" clId="{42BFD023-9EB1-4C6F-A491-4424726C6D3C}" dt="2023-11-08T20:49:00.102" v="390" actId="47"/>
        <pc:sldMkLst>
          <pc:docMk/>
          <pc:sldMk cId="1336767915" sldId="379"/>
        </pc:sldMkLst>
      </pc:sldChg>
      <pc:sldChg chg="del">
        <pc:chgData name="Fontijn, Marco" userId="cf4f8c03-a8e9-43c6-adc5-6c6f74d3aec2" providerId="ADAL" clId="{42BFD023-9EB1-4C6F-A491-4424726C6D3C}" dt="2023-11-08T20:48:55.882" v="384" actId="47"/>
        <pc:sldMkLst>
          <pc:docMk/>
          <pc:sldMk cId="3758153076" sldId="380"/>
        </pc:sldMkLst>
      </pc:sldChg>
      <pc:sldChg chg="del">
        <pc:chgData name="Fontijn, Marco" userId="cf4f8c03-a8e9-43c6-adc5-6c6f74d3aec2" providerId="ADAL" clId="{42BFD023-9EB1-4C6F-A491-4424726C6D3C}" dt="2023-11-08T20:49:00.951" v="391" actId="47"/>
        <pc:sldMkLst>
          <pc:docMk/>
          <pc:sldMk cId="3233271700" sldId="381"/>
        </pc:sldMkLst>
      </pc:sldChg>
      <pc:sldChg chg="del">
        <pc:chgData name="Fontijn, Marco" userId="cf4f8c03-a8e9-43c6-adc5-6c6f74d3aec2" providerId="ADAL" clId="{42BFD023-9EB1-4C6F-A491-4424726C6D3C}" dt="2023-11-08T20:49:09.807" v="398" actId="47"/>
        <pc:sldMkLst>
          <pc:docMk/>
          <pc:sldMk cId="1670557492" sldId="382"/>
        </pc:sldMkLst>
      </pc:sldChg>
      <pc:sldChg chg="del">
        <pc:chgData name="Fontijn, Marco" userId="cf4f8c03-a8e9-43c6-adc5-6c6f74d3aec2" providerId="ADAL" clId="{42BFD023-9EB1-4C6F-A491-4424726C6D3C}" dt="2023-11-08T20:49:11.487" v="405" actId="47"/>
        <pc:sldMkLst>
          <pc:docMk/>
          <pc:sldMk cId="2041408283" sldId="383"/>
        </pc:sldMkLst>
      </pc:sldChg>
      <pc:sldChg chg="del">
        <pc:chgData name="Fontijn, Marco" userId="cf4f8c03-a8e9-43c6-adc5-6c6f74d3aec2" providerId="ADAL" clId="{42BFD023-9EB1-4C6F-A491-4424726C6D3C}" dt="2023-11-08T20:49:10.381" v="400" actId="47"/>
        <pc:sldMkLst>
          <pc:docMk/>
          <pc:sldMk cId="3873133232" sldId="384"/>
        </pc:sldMkLst>
      </pc:sldChg>
      <pc:sldChg chg="del">
        <pc:chgData name="Fontijn, Marco" userId="cf4f8c03-a8e9-43c6-adc5-6c6f74d3aec2" providerId="ADAL" clId="{42BFD023-9EB1-4C6F-A491-4424726C6D3C}" dt="2023-11-08T20:49:10.637" v="401" actId="47"/>
        <pc:sldMkLst>
          <pc:docMk/>
          <pc:sldMk cId="2435568466" sldId="385"/>
        </pc:sldMkLst>
      </pc:sldChg>
      <pc:sldChg chg="del">
        <pc:chgData name="Fontijn, Marco" userId="cf4f8c03-a8e9-43c6-adc5-6c6f74d3aec2" providerId="ADAL" clId="{42BFD023-9EB1-4C6F-A491-4424726C6D3C}" dt="2023-11-08T20:49:10.862" v="402" actId="47"/>
        <pc:sldMkLst>
          <pc:docMk/>
          <pc:sldMk cId="2552324116" sldId="386"/>
        </pc:sldMkLst>
      </pc:sldChg>
      <pc:sldChg chg="del">
        <pc:chgData name="Fontijn, Marco" userId="cf4f8c03-a8e9-43c6-adc5-6c6f74d3aec2" providerId="ADAL" clId="{42BFD023-9EB1-4C6F-A491-4424726C6D3C}" dt="2023-11-08T20:49:11.102" v="403" actId="47"/>
        <pc:sldMkLst>
          <pc:docMk/>
          <pc:sldMk cId="3950346820" sldId="387"/>
        </pc:sldMkLst>
      </pc:sldChg>
      <pc:sldChg chg="del">
        <pc:chgData name="Fontijn, Marco" userId="cf4f8c03-a8e9-43c6-adc5-6c6f74d3aec2" providerId="ADAL" clId="{42BFD023-9EB1-4C6F-A491-4424726C6D3C}" dt="2023-11-08T20:49:11.288" v="404" actId="47"/>
        <pc:sldMkLst>
          <pc:docMk/>
          <pc:sldMk cId="977358643" sldId="388"/>
        </pc:sldMkLst>
      </pc:sldChg>
      <pc:sldChg chg="del">
        <pc:chgData name="Fontijn, Marco" userId="cf4f8c03-a8e9-43c6-adc5-6c6f74d3aec2" providerId="ADAL" clId="{42BFD023-9EB1-4C6F-A491-4424726C6D3C}" dt="2023-11-08T20:49:12.236" v="407" actId="47"/>
        <pc:sldMkLst>
          <pc:docMk/>
          <pc:sldMk cId="1534921711" sldId="389"/>
        </pc:sldMkLst>
      </pc:sldChg>
      <pc:sldChg chg="del">
        <pc:chgData name="Fontijn, Marco" userId="cf4f8c03-a8e9-43c6-adc5-6c6f74d3aec2" providerId="ADAL" clId="{42BFD023-9EB1-4C6F-A491-4424726C6D3C}" dt="2023-11-08T20:49:11.713" v="406" actId="47"/>
        <pc:sldMkLst>
          <pc:docMk/>
          <pc:sldMk cId="3678951629" sldId="390"/>
        </pc:sldMkLst>
      </pc:sldChg>
      <pc:sldChg chg="del">
        <pc:chgData name="Fontijn, Marco" userId="cf4f8c03-a8e9-43c6-adc5-6c6f74d3aec2" providerId="ADAL" clId="{42BFD023-9EB1-4C6F-A491-4424726C6D3C}" dt="2023-11-08T20:49:13.021" v="410" actId="47"/>
        <pc:sldMkLst>
          <pc:docMk/>
          <pc:sldMk cId="3856503928" sldId="391"/>
        </pc:sldMkLst>
      </pc:sldChg>
      <pc:sldChg chg="addSp delSp modSp add del mod modClrScheme chgLayout">
        <pc:chgData name="Fontijn, Marco" userId="cf4f8c03-a8e9-43c6-adc5-6c6f74d3aec2" providerId="ADAL" clId="{42BFD023-9EB1-4C6F-A491-4424726C6D3C}" dt="2023-11-08T20:47:02.624" v="372" actId="47"/>
        <pc:sldMkLst>
          <pc:docMk/>
          <pc:sldMk cId="433372330" sldId="392"/>
        </pc:sldMkLst>
        <pc:spChg chg="add del mod">
          <ac:chgData name="Fontijn, Marco" userId="cf4f8c03-a8e9-43c6-adc5-6c6f74d3aec2" providerId="ADAL" clId="{42BFD023-9EB1-4C6F-A491-4424726C6D3C}" dt="2023-11-08T20:44:55.604" v="317" actId="478"/>
          <ac:spMkLst>
            <pc:docMk/>
            <pc:sldMk cId="433372330" sldId="392"/>
            <ac:spMk id="2" creationId="{A6763ED0-00C0-271A-AEB8-F6F115A50B68}"/>
          </ac:spMkLst>
        </pc:spChg>
        <pc:spChg chg="mod ord">
          <ac:chgData name="Fontijn, Marco" userId="cf4f8c03-a8e9-43c6-adc5-6c6f74d3aec2" providerId="ADAL" clId="{42BFD023-9EB1-4C6F-A491-4424726C6D3C}" dt="2023-11-08T20:44:43.991" v="314" actId="26606"/>
          <ac:spMkLst>
            <pc:docMk/>
            <pc:sldMk cId="433372330" sldId="392"/>
            <ac:spMk id="3" creationId="{79AE27EA-EB37-2A63-A27A-053D72978759}"/>
          </ac:spMkLst>
        </pc:spChg>
        <pc:spChg chg="mod">
          <ac:chgData name="Fontijn, Marco" userId="cf4f8c03-a8e9-43c6-adc5-6c6f74d3aec2" providerId="ADAL" clId="{42BFD023-9EB1-4C6F-A491-4424726C6D3C}" dt="2023-11-08T20:44:43.991" v="314" actId="26606"/>
          <ac:spMkLst>
            <pc:docMk/>
            <pc:sldMk cId="433372330" sldId="392"/>
            <ac:spMk id="4" creationId="{717E3E62-49B2-F8E5-9E89-3A7350E5BEB0}"/>
          </ac:spMkLst>
        </pc:spChg>
        <pc:spChg chg="mod">
          <ac:chgData name="Fontijn, Marco" userId="cf4f8c03-a8e9-43c6-adc5-6c6f74d3aec2" providerId="ADAL" clId="{42BFD023-9EB1-4C6F-A491-4424726C6D3C}" dt="2023-11-08T20:44:43.991" v="314" actId="26606"/>
          <ac:spMkLst>
            <pc:docMk/>
            <pc:sldMk cId="433372330" sldId="392"/>
            <ac:spMk id="5" creationId="{D230E5E1-54F3-9EDA-9625-0A426712054D}"/>
          </ac:spMkLst>
        </pc:spChg>
        <pc:spChg chg="add del mod">
          <ac:chgData name="Fontijn, Marco" userId="cf4f8c03-a8e9-43c6-adc5-6c6f74d3aec2" providerId="ADAL" clId="{42BFD023-9EB1-4C6F-A491-4424726C6D3C}" dt="2023-11-08T20:44:43.991" v="314" actId="26606"/>
          <ac:spMkLst>
            <pc:docMk/>
            <pc:sldMk cId="433372330" sldId="392"/>
            <ac:spMk id="1031" creationId="{CD89B24D-31BE-93CA-8D31-4AB5F09B82C6}"/>
          </ac:spMkLst>
        </pc:spChg>
        <pc:picChg chg="add del mod ord">
          <ac:chgData name="Fontijn, Marco" userId="cf4f8c03-a8e9-43c6-adc5-6c6f74d3aec2" providerId="ADAL" clId="{42BFD023-9EB1-4C6F-A491-4424726C6D3C}" dt="2023-11-08T20:44:45.248" v="315"/>
          <ac:picMkLst>
            <pc:docMk/>
            <pc:sldMk cId="433372330" sldId="392"/>
            <ac:picMk id="1026" creationId="{ECD3A4BB-59A5-CD7B-7745-FAAE9E1C370C}"/>
          </ac:picMkLst>
        </pc:picChg>
        <pc:picChg chg="add">
          <ac:chgData name="Fontijn, Marco" userId="cf4f8c03-a8e9-43c6-adc5-6c6f74d3aec2" providerId="ADAL" clId="{42BFD023-9EB1-4C6F-A491-4424726C6D3C}" dt="2023-11-08T20:45:00.585" v="318"/>
          <ac:picMkLst>
            <pc:docMk/>
            <pc:sldMk cId="433372330" sldId="392"/>
            <ac:picMk id="1028" creationId="{8E7BB85C-B40D-6528-D5EB-0E6CFB844AE4}"/>
          </ac:picMkLst>
        </pc:picChg>
      </pc:sldChg>
      <pc:sldChg chg="addSp delSp modSp new mod modClrScheme chgLayout">
        <pc:chgData name="Fontijn, Marco" userId="cf4f8c03-a8e9-43c6-adc5-6c6f74d3aec2" providerId="ADAL" clId="{42BFD023-9EB1-4C6F-A491-4424726C6D3C}" dt="2023-11-08T20:46:54.956" v="371" actId="20577"/>
        <pc:sldMkLst>
          <pc:docMk/>
          <pc:sldMk cId="2015126061" sldId="393"/>
        </pc:sldMkLst>
        <pc:spChg chg="del">
          <ac:chgData name="Fontijn, Marco" userId="cf4f8c03-a8e9-43c6-adc5-6c6f74d3aec2" providerId="ADAL" clId="{42BFD023-9EB1-4C6F-A491-4424726C6D3C}" dt="2023-11-08T20:45:26.888" v="320" actId="26606"/>
          <ac:spMkLst>
            <pc:docMk/>
            <pc:sldMk cId="2015126061" sldId="393"/>
            <ac:spMk id="2" creationId="{53D3AA17-24D6-077C-BBC0-0DAE4CE1B9F9}"/>
          </ac:spMkLst>
        </pc:spChg>
        <pc:spChg chg="del mod ord">
          <ac:chgData name="Fontijn, Marco" userId="cf4f8c03-a8e9-43c6-adc5-6c6f74d3aec2" providerId="ADAL" clId="{42BFD023-9EB1-4C6F-A491-4424726C6D3C}" dt="2023-11-08T20:46:37.755" v="339" actId="478"/>
          <ac:spMkLst>
            <pc:docMk/>
            <pc:sldMk cId="2015126061" sldId="393"/>
            <ac:spMk id="3" creationId="{05F80252-0667-9B69-17D8-635DBFB8C249}"/>
          </ac:spMkLst>
        </pc:spChg>
        <pc:spChg chg="mod">
          <ac:chgData name="Fontijn, Marco" userId="cf4f8c03-a8e9-43c6-adc5-6c6f74d3aec2" providerId="ADAL" clId="{42BFD023-9EB1-4C6F-A491-4424726C6D3C}" dt="2023-11-08T20:46:13.701" v="322"/>
          <ac:spMkLst>
            <pc:docMk/>
            <pc:sldMk cId="2015126061" sldId="393"/>
            <ac:spMk id="4" creationId="{A031C574-7F20-CA98-5510-E8229217E3A7}"/>
          </ac:spMkLst>
        </pc:spChg>
        <pc:spChg chg="mod">
          <ac:chgData name="Fontijn, Marco" userId="cf4f8c03-a8e9-43c6-adc5-6c6f74d3aec2" providerId="ADAL" clId="{42BFD023-9EB1-4C6F-A491-4424726C6D3C}" dt="2023-11-08T20:45:26.888" v="320" actId="26606"/>
          <ac:spMkLst>
            <pc:docMk/>
            <pc:sldMk cId="2015126061" sldId="393"/>
            <ac:spMk id="5" creationId="{DDB5DC15-0F9A-FCC0-6123-ED845ACAB79F}"/>
          </ac:spMkLst>
        </pc:spChg>
        <pc:spChg chg="add mod">
          <ac:chgData name="Fontijn, Marco" userId="cf4f8c03-a8e9-43c6-adc5-6c6f74d3aec2" providerId="ADAL" clId="{42BFD023-9EB1-4C6F-A491-4424726C6D3C}" dt="2023-11-08T20:46:54.956" v="371" actId="20577"/>
          <ac:spMkLst>
            <pc:docMk/>
            <pc:sldMk cId="2015126061" sldId="393"/>
            <ac:spMk id="10" creationId="{9010569B-C1AF-96E2-C77D-B85A1FB38E8A}"/>
          </ac:spMkLst>
        </pc:spChg>
        <pc:picChg chg="add">
          <ac:chgData name="Fontijn, Marco" userId="cf4f8c03-a8e9-43c6-adc5-6c6f74d3aec2" providerId="ADAL" clId="{42BFD023-9EB1-4C6F-A491-4424726C6D3C}" dt="2023-11-08T20:45:41.803" v="321"/>
          <ac:picMkLst>
            <pc:docMk/>
            <pc:sldMk cId="2015126061" sldId="393"/>
            <ac:picMk id="2050" creationId="{472548F4-82CA-1BA7-8B34-B54FBA0CA327}"/>
          </ac:picMkLst>
        </pc:picChg>
      </pc:sldChg>
      <pc:sldChg chg="addSp delSp add">
        <pc:chgData name="Fontijn, Marco" userId="cf4f8c03-a8e9-43c6-adc5-6c6f74d3aec2" providerId="ADAL" clId="{42BFD023-9EB1-4C6F-A491-4424726C6D3C}" dt="2023-11-08T20:49:41.501" v="425"/>
        <pc:sldMkLst>
          <pc:docMk/>
          <pc:sldMk cId="2090174682" sldId="394"/>
        </pc:sldMkLst>
        <pc:picChg chg="del">
          <ac:chgData name="Fontijn, Marco" userId="cf4f8c03-a8e9-43c6-adc5-6c6f74d3aec2" providerId="ADAL" clId="{42BFD023-9EB1-4C6F-A491-4424726C6D3C}" dt="2023-11-08T20:49:32.639" v="424" actId="478"/>
          <ac:picMkLst>
            <pc:docMk/>
            <pc:sldMk cId="2090174682" sldId="394"/>
            <ac:picMk id="2050" creationId="{472548F4-82CA-1BA7-8B34-B54FBA0CA327}"/>
          </ac:picMkLst>
        </pc:picChg>
        <pc:picChg chg="add">
          <ac:chgData name="Fontijn, Marco" userId="cf4f8c03-a8e9-43c6-adc5-6c6f74d3aec2" providerId="ADAL" clId="{42BFD023-9EB1-4C6F-A491-4424726C6D3C}" dt="2023-11-08T20:49:41.501" v="425"/>
          <ac:picMkLst>
            <pc:docMk/>
            <pc:sldMk cId="2090174682" sldId="394"/>
            <ac:picMk id="3074" creationId="{2E63EA04-F05F-A653-196B-424D9AC959AA}"/>
          </ac:picMkLst>
        </pc:picChg>
      </pc:sldChg>
      <pc:sldChg chg="addSp delSp add">
        <pc:chgData name="Fontijn, Marco" userId="cf4f8c03-a8e9-43c6-adc5-6c6f74d3aec2" providerId="ADAL" clId="{42BFD023-9EB1-4C6F-A491-4424726C6D3C}" dt="2023-11-08T20:53:31.414" v="428"/>
        <pc:sldMkLst>
          <pc:docMk/>
          <pc:sldMk cId="3060843936" sldId="395"/>
        </pc:sldMkLst>
        <pc:picChg chg="del">
          <ac:chgData name="Fontijn, Marco" userId="cf4f8c03-a8e9-43c6-adc5-6c6f74d3aec2" providerId="ADAL" clId="{42BFD023-9EB1-4C6F-A491-4424726C6D3C}" dt="2023-11-08T20:53:28.504" v="427" actId="478"/>
          <ac:picMkLst>
            <pc:docMk/>
            <pc:sldMk cId="3060843936" sldId="395"/>
            <ac:picMk id="3074" creationId="{2E63EA04-F05F-A653-196B-424D9AC959AA}"/>
          </ac:picMkLst>
        </pc:picChg>
        <pc:picChg chg="add">
          <ac:chgData name="Fontijn, Marco" userId="cf4f8c03-a8e9-43c6-adc5-6c6f74d3aec2" providerId="ADAL" clId="{42BFD023-9EB1-4C6F-A491-4424726C6D3C}" dt="2023-11-08T20:53:31.414" v="428"/>
          <ac:picMkLst>
            <pc:docMk/>
            <pc:sldMk cId="3060843936" sldId="395"/>
            <ac:picMk id="4098" creationId="{78EECFA2-2474-D962-EBCF-354F29BC9562}"/>
          </ac:picMkLst>
        </pc:picChg>
      </pc:sldChg>
      <pc:sldChg chg="addSp delSp modSp add">
        <pc:chgData name="Fontijn, Marco" userId="cf4f8c03-a8e9-43c6-adc5-6c6f74d3aec2" providerId="ADAL" clId="{42BFD023-9EB1-4C6F-A491-4424726C6D3C}" dt="2023-11-08T20:57:04.567" v="437" actId="1076"/>
        <pc:sldMkLst>
          <pc:docMk/>
          <pc:sldMk cId="1894830940" sldId="396"/>
        </pc:sldMkLst>
        <pc:spChg chg="mod">
          <ac:chgData name="Fontijn, Marco" userId="cf4f8c03-a8e9-43c6-adc5-6c6f74d3aec2" providerId="ADAL" clId="{42BFD023-9EB1-4C6F-A491-4424726C6D3C}" dt="2023-11-08T20:56:37.195" v="434" actId="1076"/>
          <ac:spMkLst>
            <pc:docMk/>
            <pc:sldMk cId="1894830940" sldId="396"/>
            <ac:spMk id="4" creationId="{A031C574-7F20-CA98-5510-E8229217E3A7}"/>
          </ac:spMkLst>
        </pc:spChg>
        <pc:picChg chg="del">
          <ac:chgData name="Fontijn, Marco" userId="cf4f8c03-a8e9-43c6-adc5-6c6f74d3aec2" providerId="ADAL" clId="{42BFD023-9EB1-4C6F-A491-4424726C6D3C}" dt="2023-11-08T20:53:58.531" v="430" actId="478"/>
          <ac:picMkLst>
            <pc:docMk/>
            <pc:sldMk cId="1894830940" sldId="396"/>
            <ac:picMk id="4098" creationId="{78EECFA2-2474-D962-EBCF-354F29BC9562}"/>
          </ac:picMkLst>
        </pc:picChg>
        <pc:picChg chg="add mod">
          <ac:chgData name="Fontijn, Marco" userId="cf4f8c03-a8e9-43c6-adc5-6c6f74d3aec2" providerId="ADAL" clId="{42BFD023-9EB1-4C6F-A491-4424726C6D3C}" dt="2023-11-08T20:57:04.567" v="437" actId="1076"/>
          <ac:picMkLst>
            <pc:docMk/>
            <pc:sldMk cId="1894830940" sldId="396"/>
            <ac:picMk id="5122" creationId="{6739F6FA-F28E-AB51-6086-A550387740F0}"/>
          </ac:picMkLst>
        </pc:picChg>
      </pc:sldChg>
      <pc:sldChg chg="addSp delSp modSp add mod">
        <pc:chgData name="Fontijn, Marco" userId="cf4f8c03-a8e9-43c6-adc5-6c6f74d3aec2" providerId="ADAL" clId="{42BFD023-9EB1-4C6F-A491-4424726C6D3C}" dt="2023-11-08T21:02:13.524" v="461"/>
        <pc:sldMkLst>
          <pc:docMk/>
          <pc:sldMk cId="3782111723" sldId="397"/>
        </pc:sldMkLst>
        <pc:spChg chg="del">
          <ac:chgData name="Fontijn, Marco" userId="cf4f8c03-a8e9-43c6-adc5-6c6f74d3aec2" providerId="ADAL" clId="{42BFD023-9EB1-4C6F-A491-4424726C6D3C}" dt="2023-11-08T21:02:06.358" v="460" actId="478"/>
          <ac:spMkLst>
            <pc:docMk/>
            <pc:sldMk cId="3782111723" sldId="397"/>
            <ac:spMk id="4" creationId="{A031C574-7F20-CA98-5510-E8229217E3A7}"/>
          </ac:spMkLst>
        </pc:spChg>
        <pc:spChg chg="del">
          <ac:chgData name="Fontijn, Marco" userId="cf4f8c03-a8e9-43c6-adc5-6c6f74d3aec2" providerId="ADAL" clId="{42BFD023-9EB1-4C6F-A491-4424726C6D3C}" dt="2023-11-08T21:02:06.358" v="460" actId="478"/>
          <ac:spMkLst>
            <pc:docMk/>
            <pc:sldMk cId="3782111723" sldId="397"/>
            <ac:spMk id="5" creationId="{DDB5DC15-0F9A-FCC0-6123-ED845ACAB79F}"/>
          </ac:spMkLst>
        </pc:spChg>
        <pc:spChg chg="del">
          <ac:chgData name="Fontijn, Marco" userId="cf4f8c03-a8e9-43c6-adc5-6c6f74d3aec2" providerId="ADAL" clId="{42BFD023-9EB1-4C6F-A491-4424726C6D3C}" dt="2023-11-08T21:02:06.358" v="460" actId="478"/>
          <ac:spMkLst>
            <pc:docMk/>
            <pc:sldMk cId="3782111723" sldId="397"/>
            <ac:spMk id="10" creationId="{9010569B-C1AF-96E2-C77D-B85A1FB38E8A}"/>
          </ac:spMkLst>
        </pc:spChg>
        <pc:picChg chg="add del">
          <ac:chgData name="Fontijn, Marco" userId="cf4f8c03-a8e9-43c6-adc5-6c6f74d3aec2" providerId="ADAL" clId="{42BFD023-9EB1-4C6F-A491-4424726C6D3C}" dt="2023-11-08T20:59:59.800" v="457" actId="478"/>
          <ac:picMkLst>
            <pc:docMk/>
            <pc:sldMk cId="3782111723" sldId="397"/>
            <ac:picMk id="5122" creationId="{6739F6FA-F28E-AB51-6086-A550387740F0}"/>
          </ac:picMkLst>
        </pc:picChg>
        <pc:picChg chg="add del mod">
          <ac:chgData name="Fontijn, Marco" userId="cf4f8c03-a8e9-43c6-adc5-6c6f74d3aec2" providerId="ADAL" clId="{42BFD023-9EB1-4C6F-A491-4424726C6D3C}" dt="2023-11-08T20:59:53.009" v="455"/>
          <ac:picMkLst>
            <pc:docMk/>
            <pc:sldMk cId="3782111723" sldId="397"/>
            <ac:picMk id="6146" creationId="{B8D60934-BA02-6971-B4DF-47741D56E8A3}"/>
          </ac:picMkLst>
        </pc:picChg>
        <pc:picChg chg="add del">
          <ac:chgData name="Fontijn, Marco" userId="cf4f8c03-a8e9-43c6-adc5-6c6f74d3aec2" providerId="ADAL" clId="{42BFD023-9EB1-4C6F-A491-4424726C6D3C}" dt="2023-11-08T21:01:41.734" v="459"/>
          <ac:picMkLst>
            <pc:docMk/>
            <pc:sldMk cId="3782111723" sldId="397"/>
            <ac:picMk id="6148" creationId="{47DA0554-A75D-88FF-DDB9-4C1FF5200FDC}"/>
          </ac:picMkLst>
        </pc:picChg>
        <pc:picChg chg="add">
          <ac:chgData name="Fontijn, Marco" userId="cf4f8c03-a8e9-43c6-adc5-6c6f74d3aec2" providerId="ADAL" clId="{42BFD023-9EB1-4C6F-A491-4424726C6D3C}" dt="2023-11-08T21:02:13.524" v="461"/>
          <ac:picMkLst>
            <pc:docMk/>
            <pc:sldMk cId="3782111723" sldId="397"/>
            <ac:picMk id="6150" creationId="{B516BE16-F67C-57BE-223E-F4FFB761B9C4}"/>
          </ac:picMkLst>
        </pc:picChg>
      </pc:sldChg>
      <pc:sldChg chg="addSp delSp add">
        <pc:chgData name="Fontijn, Marco" userId="cf4f8c03-a8e9-43c6-adc5-6c6f74d3aec2" providerId="ADAL" clId="{42BFD023-9EB1-4C6F-A491-4424726C6D3C}" dt="2023-11-08T21:03:28.903" v="464"/>
        <pc:sldMkLst>
          <pc:docMk/>
          <pc:sldMk cId="226094490" sldId="398"/>
        </pc:sldMkLst>
        <pc:picChg chg="del">
          <ac:chgData name="Fontijn, Marco" userId="cf4f8c03-a8e9-43c6-adc5-6c6f74d3aec2" providerId="ADAL" clId="{42BFD023-9EB1-4C6F-A491-4424726C6D3C}" dt="2023-11-08T21:03:27.263" v="463" actId="478"/>
          <ac:picMkLst>
            <pc:docMk/>
            <pc:sldMk cId="226094490" sldId="398"/>
            <ac:picMk id="6150" creationId="{B516BE16-F67C-57BE-223E-F4FFB761B9C4}"/>
          </ac:picMkLst>
        </pc:picChg>
        <pc:picChg chg="add">
          <ac:chgData name="Fontijn, Marco" userId="cf4f8c03-a8e9-43c6-adc5-6c6f74d3aec2" providerId="ADAL" clId="{42BFD023-9EB1-4C6F-A491-4424726C6D3C}" dt="2023-11-08T21:03:28.903" v="464"/>
          <ac:picMkLst>
            <pc:docMk/>
            <pc:sldMk cId="226094490" sldId="398"/>
            <ac:picMk id="7170" creationId="{F4D8C345-3F79-058C-9647-6BB752C1507A}"/>
          </ac:picMkLst>
        </pc:picChg>
      </pc:sldChg>
      <pc:sldChg chg="addSp delSp add del">
        <pc:chgData name="Fontijn, Marco" userId="cf4f8c03-a8e9-43c6-adc5-6c6f74d3aec2" providerId="ADAL" clId="{42BFD023-9EB1-4C6F-A491-4424726C6D3C}" dt="2023-11-09T04:02:25.785" v="1133" actId="47"/>
        <pc:sldMkLst>
          <pc:docMk/>
          <pc:sldMk cId="2541525148" sldId="399"/>
        </pc:sldMkLst>
        <pc:picChg chg="del">
          <ac:chgData name="Fontijn, Marco" userId="cf4f8c03-a8e9-43c6-adc5-6c6f74d3aec2" providerId="ADAL" clId="{42BFD023-9EB1-4C6F-A491-4424726C6D3C}" dt="2023-11-08T21:04:03.707" v="466" actId="478"/>
          <ac:picMkLst>
            <pc:docMk/>
            <pc:sldMk cId="2541525148" sldId="399"/>
            <ac:picMk id="7170" creationId="{F4D8C345-3F79-058C-9647-6BB752C1507A}"/>
          </ac:picMkLst>
        </pc:picChg>
        <pc:picChg chg="add">
          <ac:chgData name="Fontijn, Marco" userId="cf4f8c03-a8e9-43c6-adc5-6c6f74d3aec2" providerId="ADAL" clId="{42BFD023-9EB1-4C6F-A491-4424726C6D3C}" dt="2023-11-08T21:06:07.939" v="468"/>
          <ac:picMkLst>
            <pc:docMk/>
            <pc:sldMk cId="2541525148" sldId="399"/>
            <ac:picMk id="8194" creationId="{FAE41D23-2999-469D-0ED9-07B44F84CD7B}"/>
          </ac:picMkLst>
        </pc:picChg>
      </pc:sldChg>
      <pc:sldChg chg="addSp delSp modSp add mod ord modClrScheme chgLayout">
        <pc:chgData name="Fontijn, Marco" userId="cf4f8c03-a8e9-43c6-adc5-6c6f74d3aec2" providerId="ADAL" clId="{42BFD023-9EB1-4C6F-A491-4424726C6D3C}" dt="2023-11-09T04:28:17.626" v="1760"/>
        <pc:sldMkLst>
          <pc:docMk/>
          <pc:sldMk cId="1274234694" sldId="400"/>
        </pc:sldMkLst>
        <pc:picChg chg="add del mod">
          <ac:chgData name="Fontijn, Marco" userId="cf4f8c03-a8e9-43c6-adc5-6c6f74d3aec2" providerId="ADAL" clId="{42BFD023-9EB1-4C6F-A491-4424726C6D3C}" dt="2023-11-08T21:08:47.495" v="475" actId="478"/>
          <ac:picMkLst>
            <pc:docMk/>
            <pc:sldMk cId="1274234694" sldId="400"/>
            <ac:picMk id="9218" creationId="{29F60BAB-F05D-BB7C-69C5-80036E456443}"/>
          </ac:picMkLst>
        </pc:picChg>
        <pc:picChg chg="add">
          <ac:chgData name="Fontijn, Marco" userId="cf4f8c03-a8e9-43c6-adc5-6c6f74d3aec2" providerId="ADAL" clId="{42BFD023-9EB1-4C6F-A491-4424726C6D3C}" dt="2023-11-08T21:09:39.478" v="476"/>
          <ac:picMkLst>
            <pc:docMk/>
            <pc:sldMk cId="1274234694" sldId="400"/>
            <ac:picMk id="9220" creationId="{15C892FE-A003-FB8D-34DB-071119AA6748}"/>
          </ac:picMkLst>
        </pc:picChg>
      </pc:sldChg>
      <pc:sldChg chg="addSp add">
        <pc:chgData name="Fontijn, Marco" userId="cf4f8c03-a8e9-43c6-adc5-6c6f74d3aec2" providerId="ADAL" clId="{42BFD023-9EB1-4C6F-A491-4424726C6D3C}" dt="2023-11-08T21:10:37.823" v="478"/>
        <pc:sldMkLst>
          <pc:docMk/>
          <pc:sldMk cId="2059311161" sldId="401"/>
        </pc:sldMkLst>
        <pc:picChg chg="add">
          <ac:chgData name="Fontijn, Marco" userId="cf4f8c03-a8e9-43c6-adc5-6c6f74d3aec2" providerId="ADAL" clId="{42BFD023-9EB1-4C6F-A491-4424726C6D3C}" dt="2023-11-08T21:10:37.823" v="478"/>
          <ac:picMkLst>
            <pc:docMk/>
            <pc:sldMk cId="2059311161" sldId="401"/>
            <ac:picMk id="10242" creationId="{19E9C058-227A-CAB0-C406-75AD156E1C54}"/>
          </ac:picMkLst>
        </pc:picChg>
      </pc:sldChg>
      <pc:sldChg chg="addSp add">
        <pc:chgData name="Fontijn, Marco" userId="cf4f8c03-a8e9-43c6-adc5-6c6f74d3aec2" providerId="ADAL" clId="{42BFD023-9EB1-4C6F-A491-4424726C6D3C}" dt="2023-11-08T21:12:12.334" v="480"/>
        <pc:sldMkLst>
          <pc:docMk/>
          <pc:sldMk cId="3300499087" sldId="402"/>
        </pc:sldMkLst>
        <pc:picChg chg="add">
          <ac:chgData name="Fontijn, Marco" userId="cf4f8c03-a8e9-43c6-adc5-6c6f74d3aec2" providerId="ADAL" clId="{42BFD023-9EB1-4C6F-A491-4424726C6D3C}" dt="2023-11-08T21:12:12.334" v="480"/>
          <ac:picMkLst>
            <pc:docMk/>
            <pc:sldMk cId="3300499087" sldId="402"/>
            <ac:picMk id="11266" creationId="{A6ADB192-5A35-81DB-3730-8F15E8F775F7}"/>
          </ac:picMkLst>
        </pc:picChg>
      </pc:sldChg>
      <pc:sldChg chg="addSp modSp add">
        <pc:chgData name="Fontijn, Marco" userId="cf4f8c03-a8e9-43c6-adc5-6c6f74d3aec2" providerId="ADAL" clId="{42BFD023-9EB1-4C6F-A491-4424726C6D3C}" dt="2023-11-08T21:15:28.811" v="487" actId="14100"/>
        <pc:sldMkLst>
          <pc:docMk/>
          <pc:sldMk cId="3235439672" sldId="403"/>
        </pc:sldMkLst>
        <pc:picChg chg="add mod">
          <ac:chgData name="Fontijn, Marco" userId="cf4f8c03-a8e9-43c6-adc5-6c6f74d3aec2" providerId="ADAL" clId="{42BFD023-9EB1-4C6F-A491-4424726C6D3C}" dt="2023-11-08T21:15:28.811" v="487" actId="14100"/>
          <ac:picMkLst>
            <pc:docMk/>
            <pc:sldMk cId="3235439672" sldId="403"/>
            <ac:picMk id="12290" creationId="{E33330D1-5605-1D0E-D314-8ACA9934C50D}"/>
          </ac:picMkLst>
        </pc:picChg>
      </pc:sldChg>
      <pc:sldChg chg="addSp delSp modSp add">
        <pc:chgData name="Fontijn, Marco" userId="cf4f8c03-a8e9-43c6-adc5-6c6f74d3aec2" providerId="ADAL" clId="{42BFD023-9EB1-4C6F-A491-4424726C6D3C}" dt="2023-11-08T21:22:12.735" v="499" actId="1076"/>
        <pc:sldMkLst>
          <pc:docMk/>
          <pc:sldMk cId="1971840734" sldId="404"/>
        </pc:sldMkLst>
        <pc:picChg chg="add mod">
          <ac:chgData name="Fontijn, Marco" userId="cf4f8c03-a8e9-43c6-adc5-6c6f74d3aec2" providerId="ADAL" clId="{42BFD023-9EB1-4C6F-A491-4424726C6D3C}" dt="2023-11-08T21:22:12.735" v="499" actId="1076"/>
          <ac:picMkLst>
            <pc:docMk/>
            <pc:sldMk cId="1971840734" sldId="404"/>
            <ac:picMk id="13314" creationId="{B6EF9F87-13AB-BC3D-833A-8FD44BC0FBEA}"/>
          </ac:picMkLst>
        </pc:picChg>
        <pc:picChg chg="add del mod">
          <ac:chgData name="Fontijn, Marco" userId="cf4f8c03-a8e9-43c6-adc5-6c6f74d3aec2" providerId="ADAL" clId="{42BFD023-9EB1-4C6F-A491-4424726C6D3C}" dt="2023-11-08T21:19:47.009" v="493" actId="478"/>
          <ac:picMkLst>
            <pc:docMk/>
            <pc:sldMk cId="1971840734" sldId="404"/>
            <ac:picMk id="13316" creationId="{C729943A-6907-FF78-847D-17AA93F04F55}"/>
          </ac:picMkLst>
        </pc:picChg>
        <pc:picChg chg="add del mod">
          <ac:chgData name="Fontijn, Marco" userId="cf4f8c03-a8e9-43c6-adc5-6c6f74d3aec2" providerId="ADAL" clId="{42BFD023-9EB1-4C6F-A491-4424726C6D3C}" dt="2023-11-08T21:22:03.224" v="498" actId="478"/>
          <ac:picMkLst>
            <pc:docMk/>
            <pc:sldMk cId="1971840734" sldId="404"/>
            <ac:picMk id="13318" creationId="{A88A3A6D-5222-2F86-5871-41E9EBDB7CF9}"/>
          </ac:picMkLst>
        </pc:picChg>
      </pc:sldChg>
      <pc:sldChg chg="addSp add">
        <pc:chgData name="Fontijn, Marco" userId="cf4f8c03-a8e9-43c6-adc5-6c6f74d3aec2" providerId="ADAL" clId="{42BFD023-9EB1-4C6F-A491-4424726C6D3C}" dt="2023-11-08T21:25:51.503" v="501"/>
        <pc:sldMkLst>
          <pc:docMk/>
          <pc:sldMk cId="3323028405" sldId="405"/>
        </pc:sldMkLst>
        <pc:picChg chg="add">
          <ac:chgData name="Fontijn, Marco" userId="cf4f8c03-a8e9-43c6-adc5-6c6f74d3aec2" providerId="ADAL" clId="{42BFD023-9EB1-4C6F-A491-4424726C6D3C}" dt="2023-11-08T21:25:51.503" v="501"/>
          <ac:picMkLst>
            <pc:docMk/>
            <pc:sldMk cId="3323028405" sldId="405"/>
            <ac:picMk id="14338" creationId="{70A09415-3E31-F305-159D-436155F935C7}"/>
          </ac:picMkLst>
        </pc:picChg>
      </pc:sldChg>
      <pc:sldChg chg="addSp delSp add">
        <pc:chgData name="Fontijn, Marco" userId="cf4f8c03-a8e9-43c6-adc5-6c6f74d3aec2" providerId="ADAL" clId="{42BFD023-9EB1-4C6F-A491-4424726C6D3C}" dt="2023-11-09T03:08:00.479" v="505"/>
        <pc:sldMkLst>
          <pc:docMk/>
          <pc:sldMk cId="2282737781" sldId="406"/>
        </pc:sldMkLst>
        <pc:picChg chg="add del">
          <ac:chgData name="Fontijn, Marco" userId="cf4f8c03-a8e9-43c6-adc5-6c6f74d3aec2" providerId="ADAL" clId="{42BFD023-9EB1-4C6F-A491-4424726C6D3C}" dt="2023-11-08T21:27:09.129" v="504" actId="478"/>
          <ac:picMkLst>
            <pc:docMk/>
            <pc:sldMk cId="2282737781" sldId="406"/>
            <ac:picMk id="15362" creationId="{ADA20DD4-9B6B-AF24-3B4A-AB3BB4CFD15B}"/>
          </ac:picMkLst>
        </pc:picChg>
        <pc:picChg chg="add">
          <ac:chgData name="Fontijn, Marco" userId="cf4f8c03-a8e9-43c6-adc5-6c6f74d3aec2" providerId="ADAL" clId="{42BFD023-9EB1-4C6F-A491-4424726C6D3C}" dt="2023-11-09T03:08:00.479" v="505"/>
          <ac:picMkLst>
            <pc:docMk/>
            <pc:sldMk cId="2282737781" sldId="406"/>
            <ac:picMk id="15364" creationId="{FC7637CF-8273-E477-7E5F-9A4CF96344C5}"/>
          </ac:picMkLst>
        </pc:picChg>
      </pc:sldChg>
      <pc:sldChg chg="addSp modSp add">
        <pc:chgData name="Fontijn, Marco" userId="cf4f8c03-a8e9-43c6-adc5-6c6f74d3aec2" providerId="ADAL" clId="{42BFD023-9EB1-4C6F-A491-4424726C6D3C}" dt="2023-11-09T03:09:51.967" v="511" actId="14100"/>
        <pc:sldMkLst>
          <pc:docMk/>
          <pc:sldMk cId="3845027973" sldId="407"/>
        </pc:sldMkLst>
        <pc:picChg chg="add mod">
          <ac:chgData name="Fontijn, Marco" userId="cf4f8c03-a8e9-43c6-adc5-6c6f74d3aec2" providerId="ADAL" clId="{42BFD023-9EB1-4C6F-A491-4424726C6D3C}" dt="2023-11-09T03:09:51.967" v="511" actId="14100"/>
          <ac:picMkLst>
            <pc:docMk/>
            <pc:sldMk cId="3845027973" sldId="407"/>
            <ac:picMk id="16386" creationId="{7E5C7B05-60B4-3D0C-57B8-BF2F51DC9F4F}"/>
          </ac:picMkLst>
        </pc:picChg>
      </pc:sldChg>
      <pc:sldChg chg="addSp add">
        <pc:chgData name="Fontijn, Marco" userId="cf4f8c03-a8e9-43c6-adc5-6c6f74d3aec2" providerId="ADAL" clId="{42BFD023-9EB1-4C6F-A491-4424726C6D3C}" dt="2023-11-09T03:11:29.509" v="513"/>
        <pc:sldMkLst>
          <pc:docMk/>
          <pc:sldMk cId="4108538756" sldId="408"/>
        </pc:sldMkLst>
        <pc:picChg chg="add">
          <ac:chgData name="Fontijn, Marco" userId="cf4f8c03-a8e9-43c6-adc5-6c6f74d3aec2" providerId="ADAL" clId="{42BFD023-9EB1-4C6F-A491-4424726C6D3C}" dt="2023-11-09T03:11:29.509" v="513"/>
          <ac:picMkLst>
            <pc:docMk/>
            <pc:sldMk cId="4108538756" sldId="408"/>
            <ac:picMk id="17410" creationId="{08152262-5804-4459-69BD-EBCAFA533C6D}"/>
          </ac:picMkLst>
        </pc:picChg>
      </pc:sldChg>
      <pc:sldChg chg="addSp add">
        <pc:chgData name="Fontijn, Marco" userId="cf4f8c03-a8e9-43c6-adc5-6c6f74d3aec2" providerId="ADAL" clId="{42BFD023-9EB1-4C6F-A491-4424726C6D3C}" dt="2023-11-09T03:14:29.136" v="521"/>
        <pc:sldMkLst>
          <pc:docMk/>
          <pc:sldMk cId="3666670153" sldId="409"/>
        </pc:sldMkLst>
        <pc:picChg chg="add">
          <ac:chgData name="Fontijn, Marco" userId="cf4f8c03-a8e9-43c6-adc5-6c6f74d3aec2" providerId="ADAL" clId="{42BFD023-9EB1-4C6F-A491-4424726C6D3C}" dt="2023-11-09T03:14:29.136" v="521"/>
          <ac:picMkLst>
            <pc:docMk/>
            <pc:sldMk cId="3666670153" sldId="409"/>
            <ac:picMk id="19458" creationId="{3086B176-EE16-B19E-3F7F-66949D8B4C56}"/>
          </ac:picMkLst>
        </pc:picChg>
      </pc:sldChg>
      <pc:sldChg chg="addSp add ord">
        <pc:chgData name="Fontijn, Marco" userId="cf4f8c03-a8e9-43c6-adc5-6c6f74d3aec2" providerId="ADAL" clId="{42BFD023-9EB1-4C6F-A491-4424726C6D3C}" dt="2023-11-09T03:12:34.202" v="517"/>
        <pc:sldMkLst>
          <pc:docMk/>
          <pc:sldMk cId="3221637990" sldId="410"/>
        </pc:sldMkLst>
        <pc:picChg chg="add">
          <ac:chgData name="Fontijn, Marco" userId="cf4f8c03-a8e9-43c6-adc5-6c6f74d3aec2" providerId="ADAL" clId="{42BFD023-9EB1-4C6F-A491-4424726C6D3C}" dt="2023-11-09T03:12:22.404" v="515"/>
          <ac:picMkLst>
            <pc:docMk/>
            <pc:sldMk cId="3221637990" sldId="410"/>
            <ac:picMk id="18434" creationId="{CF67A9B6-4ECE-D7F0-98CA-A620A74C3927}"/>
          </ac:picMkLst>
        </pc:picChg>
      </pc:sldChg>
      <pc:sldChg chg="addSp add ord">
        <pc:chgData name="Fontijn, Marco" userId="cf4f8c03-a8e9-43c6-adc5-6c6f74d3aec2" providerId="ADAL" clId="{42BFD023-9EB1-4C6F-A491-4424726C6D3C}" dt="2023-11-09T03:16:28.032" v="524"/>
        <pc:sldMkLst>
          <pc:docMk/>
          <pc:sldMk cId="3630966838" sldId="411"/>
        </pc:sldMkLst>
        <pc:picChg chg="add">
          <ac:chgData name="Fontijn, Marco" userId="cf4f8c03-a8e9-43c6-adc5-6c6f74d3aec2" providerId="ADAL" clId="{42BFD023-9EB1-4C6F-A491-4424726C6D3C}" dt="2023-11-09T03:16:15.026" v="522"/>
          <ac:picMkLst>
            <pc:docMk/>
            <pc:sldMk cId="3630966838" sldId="411"/>
            <ac:picMk id="20482" creationId="{234EFB33-5358-B5C1-D0F4-E5D0E8A038AF}"/>
          </ac:picMkLst>
        </pc:picChg>
      </pc:sldChg>
      <pc:sldChg chg="addSp delSp add">
        <pc:chgData name="Fontijn, Marco" userId="cf4f8c03-a8e9-43c6-adc5-6c6f74d3aec2" providerId="ADAL" clId="{42BFD023-9EB1-4C6F-A491-4424726C6D3C}" dt="2023-11-09T03:21:01.543" v="527"/>
        <pc:sldMkLst>
          <pc:docMk/>
          <pc:sldMk cId="4047486140" sldId="412"/>
        </pc:sldMkLst>
        <pc:picChg chg="add del">
          <ac:chgData name="Fontijn, Marco" userId="cf4f8c03-a8e9-43c6-adc5-6c6f74d3aec2" providerId="ADAL" clId="{42BFD023-9EB1-4C6F-A491-4424726C6D3C}" dt="2023-11-09T03:18:54.178" v="526" actId="478"/>
          <ac:picMkLst>
            <pc:docMk/>
            <pc:sldMk cId="4047486140" sldId="412"/>
            <ac:picMk id="21506" creationId="{695173A0-B696-FFDD-6891-0595034E9B32}"/>
          </ac:picMkLst>
        </pc:picChg>
        <pc:picChg chg="add">
          <ac:chgData name="Fontijn, Marco" userId="cf4f8c03-a8e9-43c6-adc5-6c6f74d3aec2" providerId="ADAL" clId="{42BFD023-9EB1-4C6F-A491-4424726C6D3C}" dt="2023-11-09T03:21:01.543" v="527"/>
          <ac:picMkLst>
            <pc:docMk/>
            <pc:sldMk cId="4047486140" sldId="412"/>
            <ac:picMk id="21508" creationId="{84089D64-99FE-275B-FB7A-50459F3D541E}"/>
          </ac:picMkLst>
        </pc:picChg>
      </pc:sldChg>
      <pc:sldChg chg="addSp add">
        <pc:chgData name="Fontijn, Marco" userId="cf4f8c03-a8e9-43c6-adc5-6c6f74d3aec2" providerId="ADAL" clId="{42BFD023-9EB1-4C6F-A491-4424726C6D3C}" dt="2023-11-09T03:22:11.732" v="528"/>
        <pc:sldMkLst>
          <pc:docMk/>
          <pc:sldMk cId="4109712568" sldId="413"/>
        </pc:sldMkLst>
        <pc:picChg chg="add">
          <ac:chgData name="Fontijn, Marco" userId="cf4f8c03-a8e9-43c6-adc5-6c6f74d3aec2" providerId="ADAL" clId="{42BFD023-9EB1-4C6F-A491-4424726C6D3C}" dt="2023-11-09T03:22:11.732" v="528"/>
          <ac:picMkLst>
            <pc:docMk/>
            <pc:sldMk cId="4109712568" sldId="413"/>
            <ac:picMk id="22530" creationId="{F4FF27EE-79CF-1CE8-94EF-F5E674BFE103}"/>
          </ac:picMkLst>
        </pc:picChg>
      </pc:sldChg>
      <pc:sldChg chg="addSp delSp add ord">
        <pc:chgData name="Fontijn, Marco" userId="cf4f8c03-a8e9-43c6-adc5-6c6f74d3aec2" providerId="ADAL" clId="{42BFD023-9EB1-4C6F-A491-4424726C6D3C}" dt="2023-11-09T03:25:00.328" v="536"/>
        <pc:sldMkLst>
          <pc:docMk/>
          <pc:sldMk cId="1298246522" sldId="414"/>
        </pc:sldMkLst>
        <pc:picChg chg="del">
          <ac:chgData name="Fontijn, Marco" userId="cf4f8c03-a8e9-43c6-adc5-6c6f74d3aec2" providerId="ADAL" clId="{42BFD023-9EB1-4C6F-A491-4424726C6D3C}" dt="2023-11-09T03:22:25.427" v="530" actId="478"/>
          <ac:picMkLst>
            <pc:docMk/>
            <pc:sldMk cId="1298246522" sldId="414"/>
            <ac:picMk id="22530" creationId="{F4FF27EE-79CF-1CE8-94EF-F5E674BFE103}"/>
          </ac:picMkLst>
        </pc:picChg>
        <pc:picChg chg="add">
          <ac:chgData name="Fontijn, Marco" userId="cf4f8c03-a8e9-43c6-adc5-6c6f74d3aec2" providerId="ADAL" clId="{42BFD023-9EB1-4C6F-A491-4424726C6D3C}" dt="2023-11-09T03:23:29.475" v="533"/>
          <ac:picMkLst>
            <pc:docMk/>
            <pc:sldMk cId="1298246522" sldId="414"/>
            <ac:picMk id="23554" creationId="{A0754223-6BD7-9B28-CD5C-ED51EC6CA274}"/>
          </ac:picMkLst>
        </pc:picChg>
      </pc:sldChg>
      <pc:sldChg chg="addSp add">
        <pc:chgData name="Fontijn, Marco" userId="cf4f8c03-a8e9-43c6-adc5-6c6f74d3aec2" providerId="ADAL" clId="{42BFD023-9EB1-4C6F-A491-4424726C6D3C}" dt="2023-11-09T03:24:46.936" v="534"/>
        <pc:sldMkLst>
          <pc:docMk/>
          <pc:sldMk cId="1451981757" sldId="415"/>
        </pc:sldMkLst>
        <pc:picChg chg="add">
          <ac:chgData name="Fontijn, Marco" userId="cf4f8c03-a8e9-43c6-adc5-6c6f74d3aec2" providerId="ADAL" clId="{42BFD023-9EB1-4C6F-A491-4424726C6D3C}" dt="2023-11-09T03:24:46.936" v="534"/>
          <ac:picMkLst>
            <pc:docMk/>
            <pc:sldMk cId="1451981757" sldId="415"/>
            <ac:picMk id="24578" creationId="{0CBBD168-880A-B36F-0CEA-6BD3256E0A75}"/>
          </ac:picMkLst>
        </pc:picChg>
      </pc:sldChg>
      <pc:sldChg chg="addSp add">
        <pc:chgData name="Fontijn, Marco" userId="cf4f8c03-a8e9-43c6-adc5-6c6f74d3aec2" providerId="ADAL" clId="{42BFD023-9EB1-4C6F-A491-4424726C6D3C}" dt="2023-11-09T03:29:37.953" v="539"/>
        <pc:sldMkLst>
          <pc:docMk/>
          <pc:sldMk cId="4066709755" sldId="416"/>
        </pc:sldMkLst>
        <pc:picChg chg="add">
          <ac:chgData name="Fontijn, Marco" userId="cf4f8c03-a8e9-43c6-adc5-6c6f74d3aec2" providerId="ADAL" clId="{42BFD023-9EB1-4C6F-A491-4424726C6D3C}" dt="2023-11-09T03:29:37.953" v="539"/>
          <ac:picMkLst>
            <pc:docMk/>
            <pc:sldMk cId="4066709755" sldId="416"/>
            <ac:picMk id="25602" creationId="{C8DF1FA2-D7F6-0A7F-14B5-6614B52A80F6}"/>
          </ac:picMkLst>
        </pc:picChg>
      </pc:sldChg>
      <pc:sldChg chg="addSp add">
        <pc:chgData name="Fontijn, Marco" userId="cf4f8c03-a8e9-43c6-adc5-6c6f74d3aec2" providerId="ADAL" clId="{42BFD023-9EB1-4C6F-A491-4424726C6D3C}" dt="2023-11-09T03:31:06.705" v="540"/>
        <pc:sldMkLst>
          <pc:docMk/>
          <pc:sldMk cId="3396714975" sldId="417"/>
        </pc:sldMkLst>
        <pc:picChg chg="add">
          <ac:chgData name="Fontijn, Marco" userId="cf4f8c03-a8e9-43c6-adc5-6c6f74d3aec2" providerId="ADAL" clId="{42BFD023-9EB1-4C6F-A491-4424726C6D3C}" dt="2023-11-09T03:31:06.705" v="540"/>
          <ac:picMkLst>
            <pc:docMk/>
            <pc:sldMk cId="3396714975" sldId="417"/>
            <ac:picMk id="26626" creationId="{D5C8C1CD-D62F-EE3B-0270-9C365092A351}"/>
          </ac:picMkLst>
        </pc:picChg>
      </pc:sldChg>
      <pc:sldChg chg="addSp add">
        <pc:chgData name="Fontijn, Marco" userId="cf4f8c03-a8e9-43c6-adc5-6c6f74d3aec2" providerId="ADAL" clId="{42BFD023-9EB1-4C6F-A491-4424726C6D3C}" dt="2023-11-09T03:35:05.638" v="542"/>
        <pc:sldMkLst>
          <pc:docMk/>
          <pc:sldMk cId="3875233984" sldId="418"/>
        </pc:sldMkLst>
        <pc:picChg chg="add">
          <ac:chgData name="Fontijn, Marco" userId="cf4f8c03-a8e9-43c6-adc5-6c6f74d3aec2" providerId="ADAL" clId="{42BFD023-9EB1-4C6F-A491-4424726C6D3C}" dt="2023-11-09T03:35:05.638" v="542"/>
          <ac:picMkLst>
            <pc:docMk/>
            <pc:sldMk cId="3875233984" sldId="418"/>
            <ac:picMk id="27650" creationId="{537BBB48-88E7-CCC1-2694-57291E4B5BF1}"/>
          </ac:picMkLst>
        </pc:picChg>
      </pc:sldChg>
      <pc:sldChg chg="addSp modSp add">
        <pc:chgData name="Fontijn, Marco" userId="cf4f8c03-a8e9-43c6-adc5-6c6f74d3aec2" providerId="ADAL" clId="{42BFD023-9EB1-4C6F-A491-4424726C6D3C}" dt="2023-11-09T03:42:54.337" v="546" actId="14100"/>
        <pc:sldMkLst>
          <pc:docMk/>
          <pc:sldMk cId="449139712" sldId="419"/>
        </pc:sldMkLst>
        <pc:picChg chg="add mod">
          <ac:chgData name="Fontijn, Marco" userId="cf4f8c03-a8e9-43c6-adc5-6c6f74d3aec2" providerId="ADAL" clId="{42BFD023-9EB1-4C6F-A491-4424726C6D3C}" dt="2023-11-09T03:42:54.337" v="546" actId="14100"/>
          <ac:picMkLst>
            <pc:docMk/>
            <pc:sldMk cId="449139712" sldId="419"/>
            <ac:picMk id="28674" creationId="{4F027A8F-6533-2976-44CF-6E139FFDF088}"/>
          </ac:picMkLst>
        </pc:picChg>
      </pc:sldChg>
      <pc:sldChg chg="addSp add ord">
        <pc:chgData name="Fontijn, Marco" userId="cf4f8c03-a8e9-43c6-adc5-6c6f74d3aec2" providerId="ADAL" clId="{42BFD023-9EB1-4C6F-A491-4424726C6D3C}" dt="2023-11-09T04:02:14.631" v="1132"/>
        <pc:sldMkLst>
          <pc:docMk/>
          <pc:sldMk cId="3789774607" sldId="420"/>
        </pc:sldMkLst>
        <pc:picChg chg="add">
          <ac:chgData name="Fontijn, Marco" userId="cf4f8c03-a8e9-43c6-adc5-6c6f74d3aec2" providerId="ADAL" clId="{42BFD023-9EB1-4C6F-A491-4424726C6D3C}" dt="2023-11-09T04:01:35.815" v="1128"/>
          <ac:picMkLst>
            <pc:docMk/>
            <pc:sldMk cId="3789774607" sldId="420"/>
            <ac:picMk id="30722" creationId="{FDB84725-D0D9-1D66-EF51-B1D6083A2A3B}"/>
          </ac:picMkLst>
        </pc:picChg>
      </pc:sldChg>
      <pc:sldChg chg="addSp delSp modSp add mod ord">
        <pc:chgData name="Fontijn, Marco" userId="cf4f8c03-a8e9-43c6-adc5-6c6f74d3aec2" providerId="ADAL" clId="{42BFD023-9EB1-4C6F-A491-4424726C6D3C}" dt="2023-11-09T03:59:18.325" v="978" actId="20577"/>
        <pc:sldMkLst>
          <pc:docMk/>
          <pc:sldMk cId="3740906790" sldId="421"/>
        </pc:sldMkLst>
        <pc:spChg chg="add mod">
          <ac:chgData name="Fontijn, Marco" userId="cf4f8c03-a8e9-43c6-adc5-6c6f74d3aec2" providerId="ADAL" clId="{42BFD023-9EB1-4C6F-A491-4424726C6D3C}" dt="2023-11-09T03:59:18.325" v="978" actId="20577"/>
          <ac:spMkLst>
            <pc:docMk/>
            <pc:sldMk cId="3740906790" sldId="421"/>
            <ac:spMk id="2" creationId="{70775027-42A7-22D5-0746-84327C83749F}"/>
          </ac:spMkLst>
        </pc:spChg>
        <pc:picChg chg="add mod">
          <ac:chgData name="Fontijn, Marco" userId="cf4f8c03-a8e9-43c6-adc5-6c6f74d3aec2" providerId="ADAL" clId="{42BFD023-9EB1-4C6F-A491-4424726C6D3C}" dt="2023-11-09T03:43:52.839" v="552" actId="1076"/>
          <ac:picMkLst>
            <pc:docMk/>
            <pc:sldMk cId="3740906790" sldId="421"/>
            <ac:picMk id="29698" creationId="{6FF70FEA-715B-2D99-ED04-EA1C5C4A18FC}"/>
          </ac:picMkLst>
        </pc:picChg>
        <pc:picChg chg="add del">
          <ac:chgData name="Fontijn, Marco" userId="cf4f8c03-a8e9-43c6-adc5-6c6f74d3aec2" providerId="ADAL" clId="{42BFD023-9EB1-4C6F-A491-4424726C6D3C}" dt="2023-11-09T03:44:06.947" v="556" actId="478"/>
          <ac:picMkLst>
            <pc:docMk/>
            <pc:sldMk cId="3740906790" sldId="421"/>
            <ac:picMk id="29700" creationId="{8B492257-B364-9D7E-50C6-F5CB91443D64}"/>
          </ac:picMkLst>
        </pc:picChg>
      </pc:sldChg>
      <pc:sldChg chg="modSp add mod">
        <pc:chgData name="Fontijn, Marco" userId="cf4f8c03-a8e9-43c6-adc5-6c6f74d3aec2" providerId="ADAL" clId="{42BFD023-9EB1-4C6F-A491-4424726C6D3C}" dt="2023-11-09T04:00:11.344" v="1126" actId="20577"/>
        <pc:sldMkLst>
          <pc:docMk/>
          <pc:sldMk cId="1542778503" sldId="422"/>
        </pc:sldMkLst>
        <pc:spChg chg="mod">
          <ac:chgData name="Fontijn, Marco" userId="cf4f8c03-a8e9-43c6-adc5-6c6f74d3aec2" providerId="ADAL" clId="{42BFD023-9EB1-4C6F-A491-4424726C6D3C}" dt="2023-11-09T04:00:11.344" v="1126" actId="20577"/>
          <ac:spMkLst>
            <pc:docMk/>
            <pc:sldMk cId="1542778503" sldId="422"/>
            <ac:spMk id="2" creationId="{70775027-42A7-22D5-0746-84327C83749F}"/>
          </ac:spMkLst>
        </pc:spChg>
      </pc:sldChg>
      <pc:sldChg chg="add del">
        <pc:chgData name="Fontijn, Marco" userId="cf4f8c03-a8e9-43c6-adc5-6c6f74d3aec2" providerId="ADAL" clId="{42BFD023-9EB1-4C6F-A491-4424726C6D3C}" dt="2023-11-09T03:59:09.824" v="963" actId="2890"/>
        <pc:sldMkLst>
          <pc:docMk/>
          <pc:sldMk cId="2925906585" sldId="422"/>
        </pc:sldMkLst>
      </pc:sldChg>
      <pc:sldChg chg="add del">
        <pc:chgData name="Fontijn, Marco" userId="cf4f8c03-a8e9-43c6-adc5-6c6f74d3aec2" providerId="ADAL" clId="{42BFD023-9EB1-4C6F-A491-4424726C6D3C}" dt="2023-11-09T03:58:50.767" v="962" actId="2890"/>
        <pc:sldMkLst>
          <pc:docMk/>
          <pc:sldMk cId="1246389793" sldId="423"/>
        </pc:sldMkLst>
      </pc:sldChg>
      <pc:sldChg chg="addSp delSp modSp add mod ord modClrScheme chgLayout">
        <pc:chgData name="Fontijn, Marco" userId="cf4f8c03-a8e9-43c6-adc5-6c6f74d3aec2" providerId="ADAL" clId="{42BFD023-9EB1-4C6F-A491-4424726C6D3C}" dt="2023-11-09T04:04:25.655" v="1139" actId="26606"/>
        <pc:sldMkLst>
          <pc:docMk/>
          <pc:sldMk cId="3135490641" sldId="423"/>
        </pc:sldMkLst>
        <pc:picChg chg="add mod">
          <ac:chgData name="Fontijn, Marco" userId="cf4f8c03-a8e9-43c6-adc5-6c6f74d3aec2" providerId="ADAL" clId="{42BFD023-9EB1-4C6F-A491-4424726C6D3C}" dt="2023-11-09T04:04:25.655" v="1139" actId="26606"/>
          <ac:picMkLst>
            <pc:docMk/>
            <pc:sldMk cId="3135490641" sldId="423"/>
            <ac:picMk id="2" creationId="{05DFBC36-1BDF-D31A-FC7E-D19C431229BF}"/>
          </ac:picMkLst>
        </pc:picChg>
        <pc:picChg chg="add del mod">
          <ac:chgData name="Fontijn, Marco" userId="cf4f8c03-a8e9-43c6-adc5-6c6f74d3aec2" providerId="ADAL" clId="{42BFD023-9EB1-4C6F-A491-4424726C6D3C}" dt="2023-11-09T04:04:00.891" v="1137" actId="478"/>
          <ac:picMkLst>
            <pc:docMk/>
            <pc:sldMk cId="3135490641" sldId="423"/>
            <ac:picMk id="31746" creationId="{CA7FCB17-2424-973D-A022-716C5A253B71}"/>
          </ac:picMkLst>
        </pc:picChg>
      </pc:sldChg>
      <pc:sldChg chg="addSp delSp modSp add mod modClrScheme chgLayout">
        <pc:chgData name="Fontijn, Marco" userId="cf4f8c03-a8e9-43c6-adc5-6c6f74d3aec2" providerId="ADAL" clId="{42BFD023-9EB1-4C6F-A491-4424726C6D3C}" dt="2023-11-09T04:08:42.662" v="1149" actId="26606"/>
        <pc:sldMkLst>
          <pc:docMk/>
          <pc:sldMk cId="3400989308" sldId="424"/>
        </pc:sldMkLst>
        <pc:picChg chg="add del mod">
          <ac:chgData name="Fontijn, Marco" userId="cf4f8c03-a8e9-43c6-adc5-6c6f74d3aec2" providerId="ADAL" clId="{42BFD023-9EB1-4C6F-A491-4424726C6D3C}" dt="2023-11-09T04:06:41.456" v="1147" actId="478"/>
          <ac:picMkLst>
            <pc:docMk/>
            <pc:sldMk cId="3400989308" sldId="424"/>
            <ac:picMk id="2" creationId="{B66EBBF9-5453-C921-974E-0F93D324FAB8}"/>
          </ac:picMkLst>
        </pc:picChg>
        <pc:picChg chg="add mod">
          <ac:chgData name="Fontijn, Marco" userId="cf4f8c03-a8e9-43c6-adc5-6c6f74d3aec2" providerId="ADAL" clId="{42BFD023-9EB1-4C6F-A491-4424726C6D3C}" dt="2023-11-09T04:08:42.662" v="1149" actId="26606"/>
          <ac:picMkLst>
            <pc:docMk/>
            <pc:sldMk cId="3400989308" sldId="424"/>
            <ac:picMk id="3" creationId="{10F968FB-137D-4C94-9D2E-DC0F18BB865A}"/>
          </ac:picMkLst>
        </pc:picChg>
      </pc:sldChg>
      <pc:sldChg chg="addSp modSp add mod">
        <pc:chgData name="Fontijn, Marco" userId="cf4f8c03-a8e9-43c6-adc5-6c6f74d3aec2" providerId="ADAL" clId="{42BFD023-9EB1-4C6F-A491-4424726C6D3C}" dt="2023-11-09T04:19:38.719" v="1451" actId="1076"/>
        <pc:sldMkLst>
          <pc:docMk/>
          <pc:sldMk cId="384030406" sldId="425"/>
        </pc:sldMkLst>
        <pc:picChg chg="add mod">
          <ac:chgData name="Fontijn, Marco" userId="cf4f8c03-a8e9-43c6-adc5-6c6f74d3aec2" providerId="ADAL" clId="{42BFD023-9EB1-4C6F-A491-4424726C6D3C}" dt="2023-11-09T04:19:38.719" v="1451" actId="1076"/>
          <ac:picMkLst>
            <pc:docMk/>
            <pc:sldMk cId="384030406" sldId="425"/>
            <ac:picMk id="2" creationId="{219936E6-1DFA-EB25-16E6-17A4DBF29B77}"/>
          </ac:picMkLst>
        </pc:picChg>
      </pc:sldChg>
      <pc:sldChg chg="addSp modSp add mod modClrScheme chgLayout">
        <pc:chgData name="Fontijn, Marco" userId="cf4f8c03-a8e9-43c6-adc5-6c6f74d3aec2" providerId="ADAL" clId="{42BFD023-9EB1-4C6F-A491-4424726C6D3C}" dt="2023-11-09T04:09:37.036" v="1151" actId="26606"/>
        <pc:sldMkLst>
          <pc:docMk/>
          <pc:sldMk cId="1555976668" sldId="426"/>
        </pc:sldMkLst>
        <pc:picChg chg="add mod">
          <ac:chgData name="Fontijn, Marco" userId="cf4f8c03-a8e9-43c6-adc5-6c6f74d3aec2" providerId="ADAL" clId="{42BFD023-9EB1-4C6F-A491-4424726C6D3C}" dt="2023-11-09T04:09:37.036" v="1151" actId="26606"/>
          <ac:picMkLst>
            <pc:docMk/>
            <pc:sldMk cId="1555976668" sldId="426"/>
            <ac:picMk id="2" creationId="{1DA250E6-7185-5627-165D-6FD96E78411F}"/>
          </ac:picMkLst>
        </pc:picChg>
      </pc:sldChg>
      <pc:sldChg chg="modSp add mod ord">
        <pc:chgData name="Fontijn, Marco" userId="cf4f8c03-a8e9-43c6-adc5-6c6f74d3aec2" providerId="ADAL" clId="{42BFD023-9EB1-4C6F-A491-4424726C6D3C}" dt="2023-11-09T04:23:21.136" v="1690" actId="3626"/>
        <pc:sldMkLst>
          <pc:docMk/>
          <pc:sldMk cId="163356793" sldId="427"/>
        </pc:sldMkLst>
        <pc:spChg chg="mod">
          <ac:chgData name="Fontijn, Marco" userId="cf4f8c03-a8e9-43c6-adc5-6c6f74d3aec2" providerId="ADAL" clId="{42BFD023-9EB1-4C6F-A491-4424726C6D3C}" dt="2023-11-09T04:23:21.136" v="1690" actId="3626"/>
          <ac:spMkLst>
            <pc:docMk/>
            <pc:sldMk cId="163356793" sldId="427"/>
            <ac:spMk id="3" creationId="{B87D7925-38FB-F4E5-D9C1-90D62DD88441}"/>
          </ac:spMkLst>
        </pc:spChg>
        <pc:picChg chg="mod">
          <ac:chgData name="Fontijn, Marco" userId="cf4f8c03-a8e9-43c6-adc5-6c6f74d3aec2" providerId="ADAL" clId="{42BFD023-9EB1-4C6F-A491-4424726C6D3C}" dt="2023-11-09T04:21:54.223" v="1563" actId="1076"/>
          <ac:picMkLst>
            <pc:docMk/>
            <pc:sldMk cId="163356793" sldId="427"/>
            <ac:picMk id="7" creationId="{15F544A8-8217-2BD7-C3F6-C5487F260B6B}"/>
          </ac:picMkLst>
        </pc:picChg>
      </pc:sldChg>
      <pc:sldChg chg="addSp delSp modSp add del mod ord">
        <pc:chgData name="Fontijn, Marco" userId="cf4f8c03-a8e9-43c6-adc5-6c6f74d3aec2" providerId="ADAL" clId="{42BFD023-9EB1-4C6F-A491-4424726C6D3C}" dt="2023-11-09T04:19:00.389" v="1447" actId="47"/>
        <pc:sldMkLst>
          <pc:docMk/>
          <pc:sldMk cId="675853547" sldId="427"/>
        </pc:sldMkLst>
        <pc:spChg chg="mod">
          <ac:chgData name="Fontijn, Marco" userId="cf4f8c03-a8e9-43c6-adc5-6c6f74d3aec2" providerId="ADAL" clId="{42BFD023-9EB1-4C6F-A491-4424726C6D3C}" dt="2023-11-09T04:12:04.374" v="1162" actId="6549"/>
          <ac:spMkLst>
            <pc:docMk/>
            <pc:sldMk cId="675853547" sldId="427"/>
            <ac:spMk id="2" creationId="{70775027-42A7-22D5-0746-84327C83749F}"/>
          </ac:spMkLst>
        </pc:spChg>
        <pc:picChg chg="add mod">
          <ac:chgData name="Fontijn, Marco" userId="cf4f8c03-a8e9-43c6-adc5-6c6f74d3aec2" providerId="ADAL" clId="{42BFD023-9EB1-4C6F-A491-4424726C6D3C}" dt="2023-11-09T04:11:57.610" v="1161" actId="14100"/>
          <ac:picMkLst>
            <pc:docMk/>
            <pc:sldMk cId="675853547" sldId="427"/>
            <ac:picMk id="3" creationId="{C33646E4-FDD4-7F56-5C21-3250D7C8C694}"/>
          </ac:picMkLst>
        </pc:picChg>
        <pc:picChg chg="del">
          <ac:chgData name="Fontijn, Marco" userId="cf4f8c03-a8e9-43c6-adc5-6c6f74d3aec2" providerId="ADAL" clId="{42BFD023-9EB1-4C6F-A491-4424726C6D3C}" dt="2023-11-09T04:11:07.709" v="1155" actId="478"/>
          <ac:picMkLst>
            <pc:docMk/>
            <pc:sldMk cId="675853547" sldId="427"/>
            <ac:picMk id="29698" creationId="{6FF70FEA-715B-2D99-ED04-EA1C5C4A18FC}"/>
          </ac:picMkLst>
        </pc:picChg>
      </pc:sldChg>
      <pc:sldChg chg="addSp delSp modSp add mod">
        <pc:chgData name="Fontijn, Marco" userId="cf4f8c03-a8e9-43c6-adc5-6c6f74d3aec2" providerId="ADAL" clId="{42BFD023-9EB1-4C6F-A491-4424726C6D3C}" dt="2023-11-09T04:26:31.185" v="1755" actId="1076"/>
        <pc:sldMkLst>
          <pc:docMk/>
          <pc:sldMk cId="2897388218" sldId="428"/>
        </pc:sldMkLst>
        <pc:spChg chg="mod">
          <ac:chgData name="Fontijn, Marco" userId="cf4f8c03-a8e9-43c6-adc5-6c6f74d3aec2" providerId="ADAL" clId="{42BFD023-9EB1-4C6F-A491-4424726C6D3C}" dt="2023-11-09T04:24:46.735" v="1745" actId="20577"/>
          <ac:spMkLst>
            <pc:docMk/>
            <pc:sldMk cId="2897388218" sldId="428"/>
            <ac:spMk id="2" creationId="{C95823C7-553E-DC3D-CF01-D0D2060A2E19}"/>
          </ac:spMkLst>
        </pc:spChg>
        <pc:spChg chg="del">
          <ac:chgData name="Fontijn, Marco" userId="cf4f8c03-a8e9-43c6-adc5-6c6f74d3aec2" providerId="ADAL" clId="{42BFD023-9EB1-4C6F-A491-4424726C6D3C}" dt="2023-11-09T04:24:19.767" v="1692" actId="478"/>
          <ac:spMkLst>
            <pc:docMk/>
            <pc:sldMk cId="2897388218" sldId="428"/>
            <ac:spMk id="3" creationId="{B87D7925-38FB-F4E5-D9C1-90D62DD88441}"/>
          </ac:spMkLst>
        </pc:spChg>
        <pc:spChg chg="add del mod">
          <ac:chgData name="Fontijn, Marco" userId="cf4f8c03-a8e9-43c6-adc5-6c6f74d3aec2" providerId="ADAL" clId="{42BFD023-9EB1-4C6F-A491-4424726C6D3C}" dt="2023-11-09T04:24:23.496" v="1693" actId="478"/>
          <ac:spMkLst>
            <pc:docMk/>
            <pc:sldMk cId="2897388218" sldId="428"/>
            <ac:spMk id="9" creationId="{BE5688C5-199D-0BBE-D2E2-4593759866A2}"/>
          </ac:spMkLst>
        </pc:spChg>
        <pc:picChg chg="mod">
          <ac:chgData name="Fontijn, Marco" userId="cf4f8c03-a8e9-43c6-adc5-6c6f74d3aec2" providerId="ADAL" clId="{42BFD023-9EB1-4C6F-A491-4424726C6D3C}" dt="2023-11-09T04:25:00.030" v="1748" actId="1076"/>
          <ac:picMkLst>
            <pc:docMk/>
            <pc:sldMk cId="2897388218" sldId="428"/>
            <ac:picMk id="7" creationId="{15F544A8-8217-2BD7-C3F6-C5487F260B6B}"/>
          </ac:picMkLst>
        </pc:picChg>
        <pc:picChg chg="add mod">
          <ac:chgData name="Fontijn, Marco" userId="cf4f8c03-a8e9-43c6-adc5-6c6f74d3aec2" providerId="ADAL" clId="{42BFD023-9EB1-4C6F-A491-4424726C6D3C}" dt="2023-11-09T04:25:41.018" v="1750" actId="1076"/>
          <ac:picMkLst>
            <pc:docMk/>
            <pc:sldMk cId="2897388218" sldId="428"/>
            <ac:picMk id="10" creationId="{A7574BC2-5972-BF0F-8A74-37AFD0CFDE28}"/>
          </ac:picMkLst>
        </pc:picChg>
        <pc:picChg chg="add mod modCrop">
          <ac:chgData name="Fontijn, Marco" userId="cf4f8c03-a8e9-43c6-adc5-6c6f74d3aec2" providerId="ADAL" clId="{42BFD023-9EB1-4C6F-A491-4424726C6D3C}" dt="2023-11-09T04:26:31.185" v="1755" actId="1076"/>
          <ac:picMkLst>
            <pc:docMk/>
            <pc:sldMk cId="2897388218" sldId="428"/>
            <ac:picMk id="11" creationId="{B253B726-9D8A-C584-B6E5-10B37B8D800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4ABBD-1D8E-AB4D-BFC8-A9CE9EA7FF94}" type="datetimeFigureOut">
              <a:rPr lang="nl-NL" smtClean="0"/>
              <a:t>8-11-2023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96F5E-A800-3B4F-BB9F-6BE6D9D4179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6086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24000" y="2160000"/>
            <a:ext cx="5760000" cy="1224000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24005" y="3384000"/>
            <a:ext cx="5760000" cy="360000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naam of locatie in te voeren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40000" y="4428000"/>
            <a:ext cx="1800000" cy="216000"/>
          </a:xfrm>
        </p:spPr>
        <p:txBody>
          <a:bodyPr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r>
              <a:rPr lang="nl-NL"/>
              <a:t>23 augustus 2022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8000" y="5400000"/>
            <a:ext cx="50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000" y="5400000"/>
            <a:ext cx="216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11" name="Tijdelijke aanduiding voor afbeelding 10">
            <a:extLst>
              <a:ext uri="{FF2B5EF4-FFF2-40B4-BE49-F238E27FC236}">
                <a16:creationId xmlns:a16="http://schemas.microsoft.com/office/drawing/2014/main" id="{AB737111-8D86-1C91-A3D3-4A8DCFF65AF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0" y="-1"/>
            <a:ext cx="9144000" cy="2495296"/>
          </a:xfrm>
          <a:custGeom>
            <a:avLst/>
            <a:gdLst>
              <a:gd name="connsiteX0" fmla="*/ 0 w 9144000"/>
              <a:gd name="connsiteY0" fmla="*/ 0 h 2495296"/>
              <a:gd name="connsiteX1" fmla="*/ 9144000 w 9144000"/>
              <a:gd name="connsiteY1" fmla="*/ 0 h 2495296"/>
              <a:gd name="connsiteX2" fmla="*/ 9144000 w 9144000"/>
              <a:gd name="connsiteY2" fmla="*/ 1924177 h 2495296"/>
              <a:gd name="connsiteX3" fmla="*/ 8892032 w 9144000"/>
              <a:gd name="connsiteY3" fmla="*/ 1970024 h 2495296"/>
              <a:gd name="connsiteX4" fmla="*/ 8892032 w 9144000"/>
              <a:gd name="connsiteY4" fmla="*/ 1492250 h 2495296"/>
              <a:gd name="connsiteX5" fmla="*/ 5842000 w 9144000"/>
              <a:gd name="connsiteY5" fmla="*/ 2143506 h 2495296"/>
              <a:gd name="connsiteX6" fmla="*/ 2794000 w 9144000"/>
              <a:gd name="connsiteY6" fmla="*/ 1500505 h 2495296"/>
              <a:gd name="connsiteX7" fmla="*/ 2794000 w 9144000"/>
              <a:gd name="connsiteY7" fmla="*/ 2495296 h 2495296"/>
              <a:gd name="connsiteX8" fmla="*/ 0 w 9144000"/>
              <a:gd name="connsiteY8" fmla="*/ 1924177 h 2495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0" h="2495296">
                <a:moveTo>
                  <a:pt x="0" y="0"/>
                </a:moveTo>
                <a:lnTo>
                  <a:pt x="9144000" y="0"/>
                </a:lnTo>
                <a:lnTo>
                  <a:pt x="9144000" y="1924177"/>
                </a:lnTo>
                <a:lnTo>
                  <a:pt x="8892032" y="1970024"/>
                </a:lnTo>
                <a:lnTo>
                  <a:pt x="8892032" y="1492250"/>
                </a:lnTo>
                <a:lnTo>
                  <a:pt x="5842000" y="2143506"/>
                </a:lnTo>
                <a:lnTo>
                  <a:pt x="2794000" y="1500505"/>
                </a:lnTo>
                <a:lnTo>
                  <a:pt x="2794000" y="2495296"/>
                </a:lnTo>
                <a:lnTo>
                  <a:pt x="0" y="1924177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0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4354BF58-B7B6-FEC4-E73F-45B8950C24E4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641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3A794D28-1AAB-1B71-5F1C-BE2C08DA7249}"/>
              </a:ext>
            </a:extLst>
          </p:cNvPr>
          <p:cNvSpPr/>
          <p:nvPr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0AA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92040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y-of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4000" y="5400000"/>
            <a:ext cx="14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23 augustus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8000" y="5400000"/>
            <a:ext cx="50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24000" y="5400000"/>
            <a:ext cx="216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042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06C89040-D6EF-292B-092B-272CFD306C6C}"/>
              </a:ext>
            </a:extLst>
          </p:cNvPr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0"/>
            <a:ext cx="9144000" cy="5143500"/>
          </a:xfrm>
          <a:custGeom>
            <a:avLst/>
            <a:gdLst>
              <a:gd name="connsiteX0" fmla="*/ 0 w 9144000"/>
              <a:gd name="connsiteY0" fmla="*/ 0 h 5143500"/>
              <a:gd name="connsiteX1" fmla="*/ 252000 w 9144000"/>
              <a:gd name="connsiteY1" fmla="*/ 0 h 5143500"/>
              <a:gd name="connsiteX2" fmla="*/ 252000 w 9144000"/>
              <a:gd name="connsiteY2" fmla="*/ 639095 h 5143500"/>
              <a:gd name="connsiteX3" fmla="*/ 8892001 w 9144000"/>
              <a:gd name="connsiteY3" fmla="*/ 213074 h 5143500"/>
              <a:gd name="connsiteX4" fmla="*/ 8892001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252000" y="0"/>
                </a:lnTo>
                <a:lnTo>
                  <a:pt x="252000" y="639095"/>
                </a:lnTo>
                <a:lnTo>
                  <a:pt x="8892001" y="213074"/>
                </a:lnTo>
                <a:lnTo>
                  <a:pt x="8892001" y="0"/>
                </a:ln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1800000" tIns="792000" rIns="180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 dirty="0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04000" y="5400000"/>
            <a:ext cx="14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23 augustus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58000" y="5400000"/>
            <a:ext cx="50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24000" y="5400000"/>
            <a:ext cx="216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865E1526-B306-D783-A0B7-B4BF5765F84A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0AA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2351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ijdelijke aanduiding voor tabel 6">
            <a:extLst>
              <a:ext uri="{FF2B5EF4-FFF2-40B4-BE49-F238E27FC236}">
                <a16:creationId xmlns:a16="http://schemas.microsoft.com/office/drawing/2014/main" id="{EC9BF42F-FC57-6078-AED2-A68C2FA358AC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503238" y="1188000"/>
            <a:ext cx="8137525" cy="3240000"/>
          </a:xfrm>
        </p:spPr>
        <p:txBody>
          <a:bodyPr tIns="360000"/>
          <a:lstStyle>
            <a:lvl1pPr marL="0" marR="0" indent="0" algn="ctr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Pct val="120000"/>
              <a:buFontTx/>
              <a:buNone/>
              <a:tabLst/>
              <a:defRPr/>
            </a:pPr>
            <a:r>
              <a:rPr lang="nl-NL" dirty="0"/>
              <a:t>Klik om een tabel in te voegen</a:t>
            </a:r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0D1CD68B-5995-41BA-E569-4402CDE090DF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035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530FDF0A-1ECF-255C-4BDF-DF6D690AC50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03238" y="1187999"/>
            <a:ext cx="8137525" cy="3240000"/>
          </a:xfrm>
        </p:spPr>
        <p:txBody>
          <a:bodyPr tIns="360000"/>
          <a:lstStyle>
            <a:lvl1pPr marL="0" indent="0" algn="ctr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om een grafiek in te voegen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ED80E61-3924-3101-F458-EC211FA35BF2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5027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grafie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Tijdelijke aanduiding voor grafiek 7">
            <a:extLst>
              <a:ext uri="{FF2B5EF4-FFF2-40B4-BE49-F238E27FC236}">
                <a16:creationId xmlns:a16="http://schemas.microsoft.com/office/drawing/2014/main" id="{530FDF0A-1ECF-255C-4BDF-DF6D690AC504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503239" y="1187999"/>
            <a:ext cx="3960000" cy="3240000"/>
          </a:xfrm>
        </p:spPr>
        <p:txBody>
          <a:bodyPr tIns="360000"/>
          <a:lstStyle>
            <a:lvl1pPr marL="0" indent="0" algn="ctr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om een grafiek in te voegen</a:t>
            </a:r>
          </a:p>
        </p:txBody>
      </p:sp>
      <p:sp>
        <p:nvSpPr>
          <p:cNvPr id="9" name="Graphic 7">
            <a:extLst>
              <a:ext uri="{FF2B5EF4-FFF2-40B4-BE49-F238E27FC236}">
                <a16:creationId xmlns:a16="http://schemas.microsoft.com/office/drawing/2014/main" id="{9ED80E61-3924-3101-F458-EC211FA35BF2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6" name="Tijdelijke aanduiding voor grafiek 7">
            <a:extLst>
              <a:ext uri="{FF2B5EF4-FFF2-40B4-BE49-F238E27FC236}">
                <a16:creationId xmlns:a16="http://schemas.microsoft.com/office/drawing/2014/main" id="{15315869-D629-B502-88C5-62E40E639FD8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680763" y="1187999"/>
            <a:ext cx="3960000" cy="3240000"/>
          </a:xfrm>
        </p:spPr>
        <p:txBody>
          <a:bodyPr tIns="360000"/>
          <a:lstStyle>
            <a:lvl1pPr marL="0" indent="0" algn="ctr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l-NL" dirty="0"/>
              <a:t>Klik om een grafiek in te voegen</a:t>
            </a:r>
          </a:p>
        </p:txBody>
      </p:sp>
    </p:spTree>
    <p:extLst>
      <p:ext uri="{BB962C8B-B14F-4D97-AF65-F5344CB8AC3E}">
        <p14:creationId xmlns:p14="http://schemas.microsoft.com/office/powerpoint/2010/main" val="3880873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6" name="Graphic 7">
            <a:extLst>
              <a:ext uri="{FF2B5EF4-FFF2-40B4-BE49-F238E27FC236}">
                <a16:creationId xmlns:a16="http://schemas.microsoft.com/office/drawing/2014/main" id="{4354BF58-B7B6-FEC4-E73F-45B8950C24E4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1871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10" name="Graphic 7">
            <a:extLst>
              <a:ext uri="{FF2B5EF4-FFF2-40B4-BE49-F238E27FC236}">
                <a16:creationId xmlns:a16="http://schemas.microsoft.com/office/drawing/2014/main" id="{3A794D28-1AAB-1B71-5F1C-BE2C08DA7249}"/>
              </a:ext>
            </a:extLst>
          </p:cNvPr>
          <p:cNvSpPr/>
          <p:nvPr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608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8000" y="5400000"/>
            <a:ext cx="50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000" y="5400000"/>
            <a:ext cx="216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7AD168-4710-210B-6222-629D677A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36000"/>
            <a:ext cx="8136000" cy="1224000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92FF7D-0BCE-7C92-707B-ACD7D9DAD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3060000"/>
            <a:ext cx="8136000" cy="360000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naam of locatie in te voeren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01ED70-61E3-2E47-1660-F4684105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0000" y="4428000"/>
            <a:ext cx="1800000" cy="216000"/>
          </a:xfrm>
        </p:spPr>
        <p:txBody>
          <a:bodyPr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r>
              <a:rPr lang="nl-NL"/>
              <a:t>23 augustus 2022</a:t>
            </a:r>
            <a:endParaRPr lang="nl-NL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30F63-0BF7-E341-E4D1-D8D00A1243A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2000" y="216000"/>
            <a:ext cx="2808000" cy="432000"/>
          </a:xfrm>
        </p:spPr>
        <p:txBody>
          <a:bodyPr anchor="b" anchorCtr="0"/>
          <a:lstStyle>
            <a:lvl1pPr marL="0" indent="0">
              <a:lnSpc>
                <a:spcPct val="100000"/>
              </a:lnSpc>
              <a:buNone/>
              <a:defRPr sz="1300" b="1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 dirty="0"/>
              <a:t>Klikken om de schoolnaam of sectornaam te bewerken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854F5D7-EDC6-E854-15AA-C9503F371D78}"/>
              </a:ext>
            </a:extLst>
          </p:cNvPr>
          <p:cNvSpPr/>
          <p:nvPr userDrawn="1"/>
        </p:nvSpPr>
        <p:spPr>
          <a:xfrm>
            <a:off x="504000" y="0"/>
            <a:ext cx="144000" cy="64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358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Corpora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58000" y="5400000"/>
            <a:ext cx="50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000" y="5400000"/>
            <a:ext cx="216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47AD168-4710-210B-6222-629D677A34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836000"/>
            <a:ext cx="8136000" cy="1224000"/>
          </a:xfrm>
        </p:spPr>
        <p:txBody>
          <a:bodyPr anchor="t" anchorCtr="0"/>
          <a:lstStyle>
            <a:lvl1pPr algn="l">
              <a:lnSpc>
                <a:spcPct val="95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92FF7D-0BCE-7C92-707B-ACD7D9DAD7F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000" y="3060000"/>
            <a:ext cx="8136000" cy="360000"/>
          </a:xfrm>
        </p:spPr>
        <p:txBody>
          <a:bodyPr anchor="t" anchorCtr="0"/>
          <a:lstStyle>
            <a:lvl1pPr marL="0" indent="0" algn="l">
              <a:lnSpc>
                <a:spcPct val="95000"/>
              </a:lnSpc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dirty="0"/>
              <a:t>Klik om een naam of locatie in te voeren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01ED70-61E3-2E47-1660-F4684105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40000" y="4428000"/>
            <a:ext cx="1800000" cy="216000"/>
          </a:xfrm>
        </p:spPr>
        <p:txBody>
          <a:bodyPr/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r>
              <a:rPr lang="nl-NL"/>
              <a:t>23 augustus 2022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53456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116000"/>
            <a:ext cx="5040000" cy="3311999"/>
          </a:xfrm>
        </p:spPr>
        <p:txBody>
          <a:bodyPr/>
          <a:lstStyle>
            <a:lvl1pPr marL="252000" indent="-252000">
              <a:lnSpc>
                <a:spcPts val="2400"/>
              </a:lnSpc>
              <a:buSzPct val="100000"/>
              <a:buFont typeface="+mj-lt"/>
              <a:buAutoNum type="arabicPeriod"/>
              <a:defRPr sz="1600"/>
            </a:lvl1pPr>
            <a:lvl2pPr marL="504000" indent="-252000">
              <a:lnSpc>
                <a:spcPts val="2400"/>
              </a:lnSpc>
              <a:buSzPct val="100000"/>
              <a:buFont typeface="+mj-lt"/>
              <a:buAutoNum type="arabicPeriod"/>
              <a:defRPr sz="1600"/>
            </a:lvl2pPr>
            <a:lvl3pPr marL="504000" indent="-252000">
              <a:lnSpc>
                <a:spcPts val="2400"/>
              </a:lnSpc>
              <a:buFont typeface="+mj-lt"/>
              <a:buAutoNum type="arabicPeriod"/>
              <a:defRPr sz="1600"/>
            </a:lvl3pPr>
            <a:lvl4pPr marL="504000" indent="-252000">
              <a:lnSpc>
                <a:spcPts val="2400"/>
              </a:lnSpc>
              <a:buFont typeface="+mj-lt"/>
              <a:buAutoNum type="arabicPeriod"/>
              <a:defRPr sz="1600" b="0">
                <a:solidFill>
                  <a:schemeClr val="tx1"/>
                </a:solidFill>
              </a:defRPr>
            </a:lvl4pPr>
            <a:lvl5pPr marL="504000" indent="-252000">
              <a:lnSpc>
                <a:spcPts val="2400"/>
              </a:lnSpc>
              <a:buFont typeface="+mj-lt"/>
              <a:buAutoNum type="arabicPeriod"/>
              <a:defRPr sz="16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0FD87E55-C8C9-F7C3-73A7-FC99BF955789}"/>
              </a:ext>
            </a:extLst>
          </p:cNvPr>
          <p:cNvSpPr/>
          <p:nvPr userDrawn="1"/>
        </p:nvSpPr>
        <p:spPr>
          <a:xfrm>
            <a:off x="252000" y="0"/>
            <a:ext cx="8640001" cy="965688"/>
          </a:xfrm>
          <a:custGeom>
            <a:avLst/>
            <a:gdLst>
              <a:gd name="connsiteX0" fmla="*/ 0 w 8640001"/>
              <a:gd name="connsiteY0" fmla="*/ 0 h 965688"/>
              <a:gd name="connsiteX1" fmla="*/ 8640001 w 8640001"/>
              <a:gd name="connsiteY1" fmla="*/ 0 h 965688"/>
              <a:gd name="connsiteX2" fmla="*/ 8640001 w 8640001"/>
              <a:gd name="connsiteY2" fmla="*/ 164592 h 965688"/>
              <a:gd name="connsiteX3" fmla="*/ 8640001 w 8640001"/>
              <a:gd name="connsiteY3" fmla="*/ 213074 h 965688"/>
              <a:gd name="connsiteX4" fmla="*/ 8640001 w 8640001"/>
              <a:gd name="connsiteY4" fmla="*/ 326593 h 965688"/>
              <a:gd name="connsiteX5" fmla="*/ 8640001 w 8640001"/>
              <a:gd name="connsiteY5" fmla="*/ 377666 h 965688"/>
              <a:gd name="connsiteX6" fmla="*/ 8640001 w 8640001"/>
              <a:gd name="connsiteY6" fmla="*/ 539667 h 965688"/>
              <a:gd name="connsiteX7" fmla="*/ 0 w 8640001"/>
              <a:gd name="connsiteY7" fmla="*/ 965688 h 965688"/>
              <a:gd name="connsiteX8" fmla="*/ 0 w 8640001"/>
              <a:gd name="connsiteY8" fmla="*/ 803687 h 965688"/>
              <a:gd name="connsiteX9" fmla="*/ 0 w 8640001"/>
              <a:gd name="connsiteY9" fmla="*/ 639095 h 965688"/>
              <a:gd name="connsiteX10" fmla="*/ 0 w 8640001"/>
              <a:gd name="connsiteY10" fmla="*/ 639095 h 965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40001" h="965688">
                <a:moveTo>
                  <a:pt x="0" y="0"/>
                </a:moveTo>
                <a:lnTo>
                  <a:pt x="8640001" y="0"/>
                </a:lnTo>
                <a:lnTo>
                  <a:pt x="8640001" y="164592"/>
                </a:lnTo>
                <a:lnTo>
                  <a:pt x="8640001" y="213074"/>
                </a:lnTo>
                <a:lnTo>
                  <a:pt x="8640001" y="326593"/>
                </a:lnTo>
                <a:lnTo>
                  <a:pt x="8640001" y="377666"/>
                </a:lnTo>
                <a:lnTo>
                  <a:pt x="8640001" y="539667"/>
                </a:lnTo>
                <a:lnTo>
                  <a:pt x="0" y="965688"/>
                </a:lnTo>
                <a:lnTo>
                  <a:pt x="0" y="803687"/>
                </a:lnTo>
                <a:lnTo>
                  <a:pt x="0" y="639095"/>
                </a:lnTo>
                <a:lnTo>
                  <a:pt x="0" y="639095"/>
                </a:lnTo>
                <a:close/>
              </a:path>
            </a:pathLst>
          </a:custGeom>
          <a:solidFill>
            <a:schemeClr val="accent5"/>
          </a:solidFill>
          <a:ln w="127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288001"/>
            <a:ext cx="8136000" cy="503999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8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5">
            <a:extLst>
              <a:ext uri="{FF2B5EF4-FFF2-40B4-BE49-F238E27FC236}">
                <a16:creationId xmlns:a16="http://schemas.microsoft.com/office/drawing/2014/main" id="{7A2EA2D0-CC49-21E2-73DF-1D7BBEF40855}"/>
              </a:ext>
            </a:extLst>
          </p:cNvPr>
          <p:cNvSpPr/>
          <p:nvPr userDrawn="1"/>
        </p:nvSpPr>
        <p:spPr>
          <a:xfrm>
            <a:off x="252000" y="0"/>
            <a:ext cx="8640000" cy="1492719"/>
          </a:xfrm>
          <a:custGeom>
            <a:avLst/>
            <a:gdLst>
              <a:gd name="connsiteX0" fmla="*/ 0 w 8643938"/>
              <a:gd name="connsiteY0" fmla="*/ 0 h 1492719"/>
              <a:gd name="connsiteX1" fmla="*/ 0 w 8643938"/>
              <a:gd name="connsiteY1" fmla="*/ 1492719 h 1492719"/>
              <a:gd name="connsiteX2" fmla="*/ 8643939 w 8643938"/>
              <a:gd name="connsiteY2" fmla="*/ 1066192 h 1492719"/>
              <a:gd name="connsiteX3" fmla="*/ 8643939 w 8643938"/>
              <a:gd name="connsiteY3" fmla="*/ 0 h 1492719"/>
              <a:gd name="connsiteX4" fmla="*/ 0 w 8643938"/>
              <a:gd name="connsiteY4" fmla="*/ 0 h 149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1492719">
                <a:moveTo>
                  <a:pt x="0" y="0"/>
                </a:moveTo>
                <a:lnTo>
                  <a:pt x="0" y="1492719"/>
                </a:lnTo>
                <a:lnTo>
                  <a:pt x="8643939" y="1066192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0AA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8136000" cy="972000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00" y="1566000"/>
            <a:ext cx="8136000" cy="28619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429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A41951C4-522F-E31F-8C62-86A4063CF9B5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0AA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674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00" y="1116000"/>
            <a:ext cx="3960000" cy="33119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0000" y="1116000"/>
            <a:ext cx="3960000" cy="33119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Graphic 7">
            <a:extLst>
              <a:ext uri="{FF2B5EF4-FFF2-40B4-BE49-F238E27FC236}">
                <a16:creationId xmlns:a16="http://schemas.microsoft.com/office/drawing/2014/main" id="{F35EEAD3-13C9-FAE6-8CBE-58888863472C}"/>
              </a:ext>
            </a:extLst>
          </p:cNvPr>
          <p:cNvSpPr/>
          <p:nvPr userDrawn="1"/>
        </p:nvSpPr>
        <p:spPr>
          <a:xfrm>
            <a:off x="252000" y="0"/>
            <a:ext cx="8640000" cy="639094"/>
          </a:xfrm>
          <a:custGeom>
            <a:avLst/>
            <a:gdLst>
              <a:gd name="connsiteX0" fmla="*/ 0 w 8643938"/>
              <a:gd name="connsiteY0" fmla="*/ 0 h 639094"/>
              <a:gd name="connsiteX1" fmla="*/ 0 w 8643938"/>
              <a:gd name="connsiteY1" fmla="*/ 639095 h 639094"/>
              <a:gd name="connsiteX2" fmla="*/ 8643939 w 8643938"/>
              <a:gd name="connsiteY2" fmla="*/ 213074 h 639094"/>
              <a:gd name="connsiteX3" fmla="*/ 8643939 w 8643938"/>
              <a:gd name="connsiteY3" fmla="*/ 0 h 639094"/>
              <a:gd name="connsiteX4" fmla="*/ 0 w 8643938"/>
              <a:gd name="connsiteY4" fmla="*/ 0 h 6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639094">
                <a:moveTo>
                  <a:pt x="0" y="0"/>
                </a:moveTo>
                <a:lnTo>
                  <a:pt x="0" y="639095"/>
                </a:lnTo>
                <a:lnTo>
                  <a:pt x="8643939" y="213074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0AA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6857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827999"/>
            <a:ext cx="8136000" cy="2376000"/>
          </a:xfrm>
        </p:spPr>
        <p:txBody>
          <a:bodyPr anchor="t" anchorCtr="0"/>
          <a:lstStyle>
            <a:lvl1pPr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4000" y="5400000"/>
            <a:ext cx="1440000" cy="180000"/>
          </a:xfrm>
        </p:spPr>
        <p:txBody>
          <a:bodyPr/>
          <a:lstStyle>
            <a:lvl1pPr>
              <a:defRPr>
                <a:solidFill>
                  <a:srgbClr val="ECECEC"/>
                </a:solidFill>
              </a:defRPr>
            </a:lvl1pPr>
          </a:lstStyle>
          <a:p>
            <a:r>
              <a:rPr lang="nl-NL"/>
              <a:t>23 augustus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724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psomming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phic 5">
            <a:extLst>
              <a:ext uri="{FF2B5EF4-FFF2-40B4-BE49-F238E27FC236}">
                <a16:creationId xmlns:a16="http://schemas.microsoft.com/office/drawing/2014/main" id="{7A2EA2D0-CC49-21E2-73DF-1D7BBEF40855}"/>
              </a:ext>
            </a:extLst>
          </p:cNvPr>
          <p:cNvSpPr/>
          <p:nvPr userDrawn="1"/>
        </p:nvSpPr>
        <p:spPr>
          <a:xfrm>
            <a:off x="252000" y="0"/>
            <a:ext cx="8640000" cy="1492719"/>
          </a:xfrm>
          <a:custGeom>
            <a:avLst/>
            <a:gdLst>
              <a:gd name="connsiteX0" fmla="*/ 0 w 8643938"/>
              <a:gd name="connsiteY0" fmla="*/ 0 h 1492719"/>
              <a:gd name="connsiteX1" fmla="*/ 0 w 8643938"/>
              <a:gd name="connsiteY1" fmla="*/ 1492719 h 1492719"/>
              <a:gd name="connsiteX2" fmla="*/ 8643939 w 8643938"/>
              <a:gd name="connsiteY2" fmla="*/ 1066192 h 1492719"/>
              <a:gd name="connsiteX3" fmla="*/ 8643939 w 8643938"/>
              <a:gd name="connsiteY3" fmla="*/ 0 h 1492719"/>
              <a:gd name="connsiteX4" fmla="*/ 0 w 8643938"/>
              <a:gd name="connsiteY4" fmla="*/ 0 h 1492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43938" h="1492719">
                <a:moveTo>
                  <a:pt x="0" y="0"/>
                </a:moveTo>
                <a:lnTo>
                  <a:pt x="0" y="1492719"/>
                </a:lnTo>
                <a:lnTo>
                  <a:pt x="8643939" y="1066192"/>
                </a:lnTo>
                <a:lnTo>
                  <a:pt x="86439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50AA"/>
          </a:solidFill>
          <a:ln w="12705" cap="flat">
            <a:noFill/>
            <a:prstDash val="solid"/>
            <a:miter/>
          </a:ln>
        </p:spPr>
        <p:txBody>
          <a:bodyPr rtlCol="0" anchor="ctr"/>
          <a:lstStyle/>
          <a:p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00" y="288000"/>
            <a:ext cx="8136000" cy="972000"/>
          </a:xfrm>
        </p:spPr>
        <p:txBody>
          <a:bodyPr/>
          <a:lstStyle>
            <a:lvl1pPr>
              <a:lnSpc>
                <a:spcPct val="95000"/>
              </a:lnSpc>
              <a:defRPr sz="3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23 augustus 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088F4E59-3F81-B5AA-A2CE-B79B50834D5D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5076000" y="1072800"/>
            <a:ext cx="3816000" cy="3425475"/>
          </a:xfrm>
          <a:custGeom>
            <a:avLst/>
            <a:gdLst>
              <a:gd name="connsiteX0" fmla="*/ 3816000 w 3816000"/>
              <a:gd name="connsiteY0" fmla="*/ 0 h 3425475"/>
              <a:gd name="connsiteX1" fmla="*/ 3816000 w 3816000"/>
              <a:gd name="connsiteY1" fmla="*/ 3211359 h 3425475"/>
              <a:gd name="connsiteX2" fmla="*/ 0 w 3816000"/>
              <a:gd name="connsiteY2" fmla="*/ 3425475 h 3425475"/>
              <a:gd name="connsiteX3" fmla="*/ 0 w 3816000"/>
              <a:gd name="connsiteY3" fmla="*/ 188874 h 342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6000" h="3425475">
                <a:moveTo>
                  <a:pt x="3816000" y="0"/>
                </a:moveTo>
                <a:lnTo>
                  <a:pt x="3816000" y="3211359"/>
                </a:lnTo>
                <a:lnTo>
                  <a:pt x="0" y="3425475"/>
                </a:lnTo>
                <a:lnTo>
                  <a:pt x="0" y="18887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lIns="360000" tIns="360000" rIns="360000" anchor="t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E4CB5E-B06C-20C0-6D16-5A37D5CA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00" y="1566000"/>
            <a:ext cx="4212000" cy="286199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3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00" y="792000"/>
            <a:ext cx="8136000" cy="3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00" y="1116000"/>
            <a:ext cx="8136000" cy="33119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00" y="4590000"/>
            <a:ext cx="1440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23 augustus 2022</a:t>
            </a:r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58000" y="4590000"/>
            <a:ext cx="5040000" cy="180000"/>
          </a:xfrm>
          <a:prstGeom prst="rect">
            <a:avLst/>
          </a:prstGeom>
        </p:spPr>
        <p:txBody>
          <a:bodyPr vert="horz" lIns="0" tIns="0" rIns="108000" bIns="0" rtlCol="0" anchor="t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nl-NL"/>
              <a:t>Titel van de presentatie &gt; pas aan via &gt; Functie Koptekst en voettekst</a:t>
            </a:r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24000" y="4590000"/>
            <a:ext cx="216000" cy="1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9AD4CB2-32A0-6059-F189-10CE930633AD}"/>
              </a:ext>
            </a:extLst>
          </p:cNvPr>
          <p:cNvSpPr txBox="1"/>
          <p:nvPr userDrawn="1"/>
        </p:nvSpPr>
        <p:spPr>
          <a:xfrm>
            <a:off x="7380000" y="4590000"/>
            <a:ext cx="1044000" cy="180000"/>
          </a:xfrm>
          <a:prstGeom prst="rect">
            <a:avLst/>
          </a:prstGeom>
          <a:noFill/>
        </p:spPr>
        <p:txBody>
          <a:bodyPr wrap="square" lIns="108000" tIns="0" rIns="108000" rtlCol="0">
            <a:noAutofit/>
          </a:bodyPr>
          <a:lstStyle/>
          <a:p>
            <a:pPr algn="r"/>
            <a:r>
              <a:rPr lang="nl-NL" sz="900" dirty="0"/>
              <a:t>ROC Mondriaan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6A72ED6B-CC0B-63FF-D72C-110A67F97B94}"/>
              </a:ext>
            </a:extLst>
          </p:cNvPr>
          <p:cNvCxnSpPr/>
          <p:nvPr userDrawn="1"/>
        </p:nvCxnSpPr>
        <p:spPr>
          <a:xfrm>
            <a:off x="7398000" y="4600666"/>
            <a:ext cx="0" cy="1283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9659AA81-B583-69B4-B379-DE5C0B2AB101}"/>
              </a:ext>
            </a:extLst>
          </p:cNvPr>
          <p:cNvCxnSpPr/>
          <p:nvPr userDrawn="1"/>
        </p:nvCxnSpPr>
        <p:spPr>
          <a:xfrm>
            <a:off x="8424000" y="4600666"/>
            <a:ext cx="0" cy="1283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2555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97" r:id="rId2"/>
    <p:sldLayoutId id="2147483673" r:id="rId3"/>
    <p:sldLayoutId id="2147483693" r:id="rId4"/>
    <p:sldLayoutId id="2147483694" r:id="rId5"/>
    <p:sldLayoutId id="2147483686" r:id="rId6"/>
    <p:sldLayoutId id="2147483676" r:id="rId7"/>
    <p:sldLayoutId id="2147483675" r:id="rId8"/>
    <p:sldLayoutId id="2147483689" r:id="rId9"/>
    <p:sldLayoutId id="2147483678" r:id="rId10"/>
    <p:sldLayoutId id="2147483683" r:id="rId11"/>
    <p:sldLayoutId id="2147483687" r:id="rId12"/>
    <p:sldLayoutId id="2147483679" r:id="rId13"/>
    <p:sldLayoutId id="2147483690" r:id="rId14"/>
    <p:sldLayoutId id="2147483691" r:id="rId15"/>
    <p:sldLayoutId id="2147483695" r:id="rId16"/>
    <p:sldLayoutId id="2147483696" r:id="rId17"/>
    <p:sldLayoutId id="2147483692" r:id="rId18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ts val="1800"/>
        </a:lnSpc>
        <a:spcBef>
          <a:spcPts val="0"/>
        </a:spcBef>
        <a:buSzPct val="120000"/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ts val="1800"/>
        </a:lnSpc>
        <a:spcBef>
          <a:spcPts val="0"/>
        </a:spcBef>
        <a:buSzPct val="120000"/>
        <a:buFont typeface="Systeemlettertype regulier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685800" rtl="0" eaLnBrk="1" latinLnBrk="0" hangingPunct="1">
        <a:lnSpc>
          <a:spcPts val="1800"/>
        </a:lnSpc>
        <a:spcBef>
          <a:spcPts val="0"/>
        </a:spcBef>
        <a:buFontTx/>
        <a:buNone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685800" rtl="0" eaLnBrk="1" latinLnBrk="0" hangingPunct="1">
        <a:lnSpc>
          <a:spcPts val="1800"/>
        </a:lnSpc>
        <a:spcBef>
          <a:spcPts val="0"/>
        </a:spcBef>
        <a:buFontTx/>
        <a:buNone/>
        <a:defRPr sz="1300" b="1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80000" algn="l" defTabSz="685800" rtl="0" eaLnBrk="1" latinLnBrk="0" hangingPunct="1">
        <a:lnSpc>
          <a:spcPts val="1800"/>
        </a:lnSpc>
        <a:spcBef>
          <a:spcPts val="0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29645BC3-7E28-EB92-55DA-F4379D732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Titel van de presentatie &gt; pas aan via &gt; Functie Koptekst en voettekst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102F8186-28D0-D25E-BA08-AC9FA44D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pPr/>
              <a:t>1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3701D31-AE72-7C8D-FF21-99492695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1963300"/>
            <a:ext cx="8136000" cy="1224000"/>
          </a:xfrm>
        </p:spPr>
        <p:txBody>
          <a:bodyPr/>
          <a:lstStyle/>
          <a:p>
            <a:r>
              <a:rPr lang="nl-NL" sz="3600" dirty="0"/>
              <a:t>Christmas in Europe 2024</a:t>
            </a:r>
            <a:endParaRPr lang="nl-NL" dirty="0"/>
          </a:p>
        </p:txBody>
      </p:sp>
      <p:sp>
        <p:nvSpPr>
          <p:cNvPr id="9" name="Ondertitel 8">
            <a:extLst>
              <a:ext uri="{FF2B5EF4-FFF2-40B4-BE49-F238E27FC236}">
                <a16:creationId xmlns:a16="http://schemas.microsoft.com/office/drawing/2014/main" id="{21E010E9-4231-F8FD-55CC-2EDA675827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2871818"/>
            <a:ext cx="8136000" cy="360000"/>
          </a:xfrm>
        </p:spPr>
        <p:txBody>
          <a:bodyPr/>
          <a:lstStyle/>
          <a:p>
            <a:r>
              <a:rPr lang="nl-NL" dirty="0"/>
              <a:t>ROC Mondriaan – The Hague, The Netherlands</a:t>
            </a:r>
          </a:p>
          <a:p>
            <a:r>
              <a:rPr lang="nl-NL" dirty="0"/>
              <a:t>December 1-6, 2024</a:t>
            </a:r>
          </a:p>
        </p:txBody>
      </p:sp>
      <p:sp>
        <p:nvSpPr>
          <p:cNvPr id="6" name="Tijdelijke aanduiding voor datum 5">
            <a:extLst>
              <a:ext uri="{FF2B5EF4-FFF2-40B4-BE49-F238E27FC236}">
                <a16:creationId xmlns:a16="http://schemas.microsoft.com/office/drawing/2014/main" id="{DC483A5C-ACCD-C979-91E6-5F13BA76E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 9th, 2023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254D5A2F-D85B-D180-5AB9-B00D68D4A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E154E09-F7A0-9BF8-9CB5-0E0DE78229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999" y="4147536"/>
            <a:ext cx="4732963" cy="84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024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Girl with a Glass Bauble Earring? Why Vermeer's painting probably did  not depict a real pearl">
            <a:extLst>
              <a:ext uri="{FF2B5EF4-FFF2-40B4-BE49-F238E27FC236}">
                <a16:creationId xmlns:a16="http://schemas.microsoft.com/office/drawing/2014/main" id="{A6ADB192-5A35-81DB-3730-8F15E8F77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72024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49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he impossible world of MC Escher | Art and design | The Guardian">
            <a:extLst>
              <a:ext uri="{FF2B5EF4-FFF2-40B4-BE49-F238E27FC236}">
                <a16:creationId xmlns:a16="http://schemas.microsoft.com/office/drawing/2014/main" id="{E33330D1-5605-1D0E-D314-8ACA9934C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0" y="15783"/>
            <a:ext cx="8546195" cy="512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4396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ictory Boogie Woogie - Wikipedia">
            <a:extLst>
              <a:ext uri="{FF2B5EF4-FFF2-40B4-BE49-F238E27FC236}">
                <a16:creationId xmlns:a16="http://schemas.microsoft.com/office/drawing/2014/main" id="{B6EF9F87-13AB-BC3D-833A-8FD44BC0F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40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Afscheidsconcert voor Golden Earring verschoven naar begin 2024 |  IJmuidercourant">
            <a:extLst>
              <a:ext uri="{FF2B5EF4-FFF2-40B4-BE49-F238E27FC236}">
                <a16:creationId xmlns:a16="http://schemas.microsoft.com/office/drawing/2014/main" id="{70A09415-3E31-F305-159D-436155F93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028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arkpop The Hague | Parkpop The Hague">
            <a:extLst>
              <a:ext uri="{FF2B5EF4-FFF2-40B4-BE49-F238E27FC236}">
                <a16:creationId xmlns:a16="http://schemas.microsoft.com/office/drawing/2014/main" id="{FC7637CF-8273-E477-7E5F-9A4CF9634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"/>
            <a:ext cx="91440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7377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en Haag, Stad aan zee">
            <a:extLst>
              <a:ext uri="{FF2B5EF4-FFF2-40B4-BE49-F238E27FC236}">
                <a16:creationId xmlns:a16="http://schemas.microsoft.com/office/drawing/2014/main" id="{7E5C7B05-60B4-3D0C-57B8-BF2F51DC9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1615" cy="47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27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rand Hotel Amrâth Kurhaus | Hotel Scheveningen | Official website">
            <a:extLst>
              <a:ext uri="{FF2B5EF4-FFF2-40B4-BE49-F238E27FC236}">
                <a16:creationId xmlns:a16="http://schemas.microsoft.com/office/drawing/2014/main" id="{08152262-5804-4459-69BD-EBCAFA533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0"/>
            <a:ext cx="77343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853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50 euro voor 10 minuten parkeren in Scheveningen: '1 april... toch?'">
            <a:extLst>
              <a:ext uri="{FF2B5EF4-FFF2-40B4-BE49-F238E27FC236}">
                <a16:creationId xmlns:a16="http://schemas.microsoft.com/office/drawing/2014/main" id="{234EFB33-5358-B5C1-D0F4-E5D0E8A0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0"/>
            <a:ext cx="8248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966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cheveningen Harbour | DenHaag.com">
            <a:extLst>
              <a:ext uri="{FF2B5EF4-FFF2-40B4-BE49-F238E27FC236}">
                <a16:creationId xmlns:a16="http://schemas.microsoft.com/office/drawing/2014/main" id="{CF67A9B6-4ECE-D7F0-98CA-A620A74C3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8867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637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5 juni is er weer nieuwe haring! Hier haal je 'm in Delft - indebuurt Delft">
            <a:extLst>
              <a:ext uri="{FF2B5EF4-FFF2-40B4-BE49-F238E27FC236}">
                <a16:creationId xmlns:a16="http://schemas.microsoft.com/office/drawing/2014/main" id="{3086B176-EE16-B19E-3F7F-66949D8B4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8" y="0"/>
            <a:ext cx="772953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67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010569B-C1AF-96E2-C77D-B85A1FB3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4590000"/>
            <a:ext cx="144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31C574-7F20-CA98-5510-E8229217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8000" y="4590000"/>
            <a:ext cx="5040000" cy="180000"/>
          </a:xfrm>
        </p:spPr>
        <p:txBody>
          <a:bodyPr anchor="t">
            <a:normAutofit/>
          </a:bodyPr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B5DC15-0F9A-FCC0-6123-ED845ACA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590000"/>
            <a:ext cx="216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4F1411D-0280-154F-AEAC-4C20B7AA46B2}" type="slidenum">
              <a:rPr lang="nl-NL" smtClean="0"/>
              <a:pPr>
                <a:spcAft>
                  <a:spcPts val="600"/>
                </a:spcAft>
              </a:pPr>
              <a:t>2</a:t>
            </a:fld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72548F4-82CA-1BA7-8B34-B54FBA0CA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113"/>
            <a:ext cx="9144000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26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Fine dining restaurants in The Hague | DenHaag.com">
            <a:extLst>
              <a:ext uri="{FF2B5EF4-FFF2-40B4-BE49-F238E27FC236}">
                <a16:creationId xmlns:a16="http://schemas.microsoft.com/office/drawing/2014/main" id="{84089D64-99FE-275B-FB7A-50459F3D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9144000" cy="298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486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nspiratie! 8 x Haagse herfstwandelingen op z'n best | Het Haagse Groen">
            <a:extLst>
              <a:ext uri="{FF2B5EF4-FFF2-40B4-BE49-F238E27FC236}">
                <a16:creationId xmlns:a16="http://schemas.microsoft.com/office/drawing/2014/main" id="{F4FF27EE-79CF-1CE8-94EF-F5E674BFE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0"/>
            <a:ext cx="73802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712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lingendael | DenHaag.com">
            <a:extLst>
              <a:ext uri="{FF2B5EF4-FFF2-40B4-BE49-F238E27FC236}">
                <a16:creationId xmlns:a16="http://schemas.microsoft.com/office/drawing/2014/main" id="{0CBBD168-880A-B36F-0CEA-6BD3256E0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038"/>
            <a:ext cx="9144000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981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e mooiste wandelingen in Nationaal Park Hollandse Duinen - Wandel">
            <a:extLst>
              <a:ext uri="{FF2B5EF4-FFF2-40B4-BE49-F238E27FC236}">
                <a16:creationId xmlns:a16="http://schemas.microsoft.com/office/drawing/2014/main" id="{A0754223-6BD7-9B28-CD5C-ED51EC6CA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0"/>
            <a:ext cx="77120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246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rote Marktstraat | DenHaag.com">
            <a:extLst>
              <a:ext uri="{FF2B5EF4-FFF2-40B4-BE49-F238E27FC236}">
                <a16:creationId xmlns:a16="http://schemas.microsoft.com/office/drawing/2014/main" id="{C8DF1FA2-D7F6-0A7F-14B5-6614B52A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8867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70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The Hague Market | DenHaag.com">
            <a:extLst>
              <a:ext uri="{FF2B5EF4-FFF2-40B4-BE49-F238E27FC236}">
                <a16:creationId xmlns:a16="http://schemas.microsoft.com/office/drawing/2014/main" id="{D5C8C1CD-D62F-EE3B-0270-9C365092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8867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714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Royal Christmas Fair is terug: licht in donkere dagen op het Lange Voorhout">
            <a:extLst>
              <a:ext uri="{FF2B5EF4-FFF2-40B4-BE49-F238E27FC236}">
                <a16:creationId xmlns:a16="http://schemas.microsoft.com/office/drawing/2014/main" id="{FDB84725-D0D9-1D66-EF51-B1D6083A2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74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ollandLuchtfoto | Den Haag - Luchtfoto - Centrum">
            <a:extLst>
              <a:ext uri="{FF2B5EF4-FFF2-40B4-BE49-F238E27FC236}">
                <a16:creationId xmlns:a16="http://schemas.microsoft.com/office/drawing/2014/main" id="{537BBB48-88E7-CCC1-2694-57291E4B5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52339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ROC Mondriaan | Facebook">
            <a:extLst>
              <a:ext uri="{FF2B5EF4-FFF2-40B4-BE49-F238E27FC236}">
                <a16:creationId xmlns:a16="http://schemas.microsoft.com/office/drawing/2014/main" id="{4F027A8F-6533-2976-44CF-6E139FFDF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634" y="606384"/>
            <a:ext cx="4327813" cy="432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139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OC Mondriaan | Facebook">
            <a:extLst>
              <a:ext uri="{FF2B5EF4-FFF2-40B4-BE49-F238E27FC236}">
                <a16:creationId xmlns:a16="http://schemas.microsoft.com/office/drawing/2014/main" id="{6FF70FEA-715B-2D99-ED04-EA1C5C4A1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b="28701"/>
          <a:stretch/>
        </p:blipFill>
        <p:spPr bwMode="auto">
          <a:xfrm>
            <a:off x="3500437" y="522515"/>
            <a:ext cx="2143125" cy="10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70775027-42A7-22D5-0746-84327C83749F}"/>
              </a:ext>
            </a:extLst>
          </p:cNvPr>
          <p:cNvSpPr txBox="1">
            <a:spLocks/>
          </p:cNvSpPr>
          <p:nvPr/>
        </p:nvSpPr>
        <p:spPr>
          <a:xfrm>
            <a:off x="504000" y="1566000"/>
            <a:ext cx="8136000" cy="2861999"/>
          </a:xfrm>
          <a:prstGeom prst="rect">
            <a:avLst/>
          </a:prstGeom>
        </p:spPr>
        <p:txBody>
          <a:bodyPr/>
          <a:lstStyle>
            <a:lvl1pPr marL="180000" indent="-180000" algn="l" defTabSz="685800" rtl="0" eaLnBrk="1" latinLnBrk="0" hangingPunct="1">
              <a:lnSpc>
                <a:spcPts val="18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ts val="1800"/>
              </a:lnSpc>
              <a:spcBef>
                <a:spcPts val="0"/>
              </a:spcBef>
              <a:buSzPct val="120000"/>
              <a:buFont typeface="Systeemlettertype regulier"/>
              <a:buChar char="-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b="1" dirty="0"/>
          </a:p>
          <a:p>
            <a:r>
              <a:rPr lang="nl-NL" sz="1800" b="1" dirty="0" err="1"/>
              <a:t>Vocational</a:t>
            </a:r>
            <a:r>
              <a:rPr lang="nl-NL" sz="1800" b="1" dirty="0"/>
              <a:t> </a:t>
            </a:r>
            <a:r>
              <a:rPr lang="nl-NL" sz="1800" b="1" dirty="0" err="1"/>
              <a:t>Education</a:t>
            </a:r>
            <a:r>
              <a:rPr lang="nl-NL" sz="1800" b="1" dirty="0"/>
              <a:t> (levels 1 </a:t>
            </a:r>
            <a:r>
              <a:rPr lang="nl-NL" sz="1800" b="1" dirty="0" err="1"/>
              <a:t>to</a:t>
            </a:r>
            <a:r>
              <a:rPr lang="nl-NL" sz="1800" b="1" dirty="0"/>
              <a:t> 4)</a:t>
            </a:r>
          </a:p>
          <a:p>
            <a:endParaRPr lang="nl-NL" sz="1800" b="1" dirty="0"/>
          </a:p>
          <a:p>
            <a:endParaRPr lang="nl-NL" sz="1800" b="1" dirty="0"/>
          </a:p>
          <a:p>
            <a:r>
              <a:rPr lang="nl-NL" sz="1800" b="1" dirty="0"/>
              <a:t>The Hague </a:t>
            </a:r>
            <a:r>
              <a:rPr lang="nl-NL" sz="1800" b="1" dirty="0" err="1"/>
              <a:t>and</a:t>
            </a:r>
            <a:r>
              <a:rPr lang="nl-NL" sz="1800" b="1" dirty="0"/>
              <a:t> 8 </a:t>
            </a:r>
            <a:r>
              <a:rPr lang="nl-NL" sz="1800" b="1" dirty="0" err="1"/>
              <a:t>surrounding</a:t>
            </a:r>
            <a:r>
              <a:rPr lang="nl-NL" sz="1800" b="1" dirty="0"/>
              <a:t> </a:t>
            </a:r>
            <a:r>
              <a:rPr lang="nl-NL" sz="1800" b="1" dirty="0" err="1"/>
              <a:t>cities</a:t>
            </a:r>
            <a:r>
              <a:rPr lang="nl-NL" sz="1800" b="1" dirty="0"/>
              <a:t> </a:t>
            </a:r>
            <a:r>
              <a:rPr lang="nl-NL" sz="1800" b="1" dirty="0" err="1"/>
              <a:t>and</a:t>
            </a:r>
            <a:r>
              <a:rPr lang="nl-NL" sz="1800" b="1" dirty="0"/>
              <a:t> </a:t>
            </a:r>
            <a:r>
              <a:rPr lang="nl-NL" sz="1800" b="1" dirty="0" err="1"/>
              <a:t>villages</a:t>
            </a:r>
            <a:endParaRPr lang="nl-NL" sz="1800" b="1" dirty="0"/>
          </a:p>
          <a:p>
            <a:endParaRPr lang="nl-NL" sz="1800" b="1" dirty="0"/>
          </a:p>
          <a:p>
            <a:endParaRPr lang="nl-NL" sz="1800" b="1" dirty="0"/>
          </a:p>
          <a:p>
            <a:r>
              <a:rPr lang="nl-NL" sz="1800" b="1" dirty="0"/>
              <a:t>20.000 </a:t>
            </a:r>
            <a:r>
              <a:rPr lang="nl-NL" sz="1800" b="1" dirty="0" err="1"/>
              <a:t>students</a:t>
            </a:r>
            <a:r>
              <a:rPr lang="nl-NL" sz="1800" b="1" dirty="0"/>
              <a:t> in over 200 courses</a:t>
            </a:r>
          </a:p>
          <a:p>
            <a:endParaRPr lang="nl-NL" sz="1800" b="1" dirty="0"/>
          </a:p>
          <a:p>
            <a:endParaRPr lang="nl-NL" sz="1800" b="1" dirty="0"/>
          </a:p>
          <a:p>
            <a:r>
              <a:rPr lang="nl-NL" sz="1800" b="1" dirty="0"/>
              <a:t>25 schools</a:t>
            </a:r>
          </a:p>
          <a:p>
            <a:endParaRPr lang="nl-NL" sz="1800" b="1" dirty="0"/>
          </a:p>
          <a:p>
            <a:endParaRPr lang="nl-NL" sz="1800" b="1" dirty="0"/>
          </a:p>
          <a:p>
            <a:r>
              <a:rPr lang="nl-NL" sz="1800" b="1" dirty="0"/>
              <a:t>6 </a:t>
            </a:r>
            <a:r>
              <a:rPr lang="nl-NL" sz="1800" b="1" dirty="0" err="1"/>
              <a:t>campuses</a:t>
            </a:r>
            <a:endParaRPr lang="nl-NL" sz="1800" b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40906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010569B-C1AF-96E2-C77D-B85A1FB3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4590000"/>
            <a:ext cx="144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31C574-7F20-CA98-5510-E8229217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8000" y="4590000"/>
            <a:ext cx="5040000" cy="180000"/>
          </a:xfrm>
        </p:spPr>
        <p:txBody>
          <a:bodyPr anchor="t">
            <a:normAutofit/>
          </a:bodyPr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B5DC15-0F9A-FCC0-6123-ED845ACA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590000"/>
            <a:ext cx="216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4F1411D-0280-154F-AEAC-4C20B7AA46B2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  <p:pic>
        <p:nvPicPr>
          <p:cNvPr id="3074" name="Picture 2" descr="Peace Palace | DenHaag.com">
            <a:extLst>
              <a:ext uri="{FF2B5EF4-FFF2-40B4-BE49-F238E27FC236}">
                <a16:creationId xmlns:a16="http://schemas.microsoft.com/office/drawing/2014/main" id="{2E63EA04-F05F-A653-196B-424D9AC95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886777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174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OC Mondriaan | Facebook">
            <a:extLst>
              <a:ext uri="{FF2B5EF4-FFF2-40B4-BE49-F238E27FC236}">
                <a16:creationId xmlns:a16="http://schemas.microsoft.com/office/drawing/2014/main" id="{6FF70FEA-715B-2D99-ED04-EA1C5C4A1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b="28701"/>
          <a:stretch/>
        </p:blipFill>
        <p:spPr bwMode="auto">
          <a:xfrm>
            <a:off x="3500437" y="522515"/>
            <a:ext cx="2143125" cy="10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jdelijke aanduiding voor inhoud 2">
            <a:extLst>
              <a:ext uri="{FF2B5EF4-FFF2-40B4-BE49-F238E27FC236}">
                <a16:creationId xmlns:a16="http://schemas.microsoft.com/office/drawing/2014/main" id="{70775027-42A7-22D5-0746-84327C83749F}"/>
              </a:ext>
            </a:extLst>
          </p:cNvPr>
          <p:cNvSpPr txBox="1">
            <a:spLocks/>
          </p:cNvSpPr>
          <p:nvPr/>
        </p:nvSpPr>
        <p:spPr>
          <a:xfrm>
            <a:off x="504000" y="1566000"/>
            <a:ext cx="8136000" cy="2861999"/>
          </a:xfrm>
          <a:prstGeom prst="rect">
            <a:avLst/>
          </a:prstGeom>
        </p:spPr>
        <p:txBody>
          <a:bodyPr/>
          <a:lstStyle>
            <a:lvl1pPr marL="180000" indent="-180000" algn="l" defTabSz="685800" rtl="0" eaLnBrk="1" latinLnBrk="0" hangingPunct="1">
              <a:lnSpc>
                <a:spcPts val="1800"/>
              </a:lnSpc>
              <a:spcBef>
                <a:spcPts val="0"/>
              </a:spcBef>
              <a:buSzPct val="120000"/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685800" rtl="0" eaLnBrk="1" latinLnBrk="0" hangingPunct="1">
              <a:lnSpc>
                <a:spcPts val="1800"/>
              </a:lnSpc>
              <a:spcBef>
                <a:spcPts val="0"/>
              </a:spcBef>
              <a:buSzPct val="120000"/>
              <a:buFont typeface="Systeemlettertype regulier"/>
              <a:buChar char="-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Tx/>
              <a:buNone/>
              <a:defRPr sz="13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540000" indent="-180000" algn="l" defTabSz="685800" rtl="0" eaLnBrk="1" latinLnBrk="0" hangingPunct="1">
              <a:lnSpc>
                <a:spcPts val="18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b="1" dirty="0"/>
          </a:p>
          <a:p>
            <a:r>
              <a:rPr lang="nl-NL" sz="1800" b="1" dirty="0"/>
              <a:t>Christmas in Europe 2024</a:t>
            </a:r>
          </a:p>
          <a:p>
            <a:endParaRPr lang="nl-NL" sz="1800" b="1" dirty="0"/>
          </a:p>
          <a:p>
            <a:endParaRPr lang="nl-NL" sz="1800" b="1" dirty="0"/>
          </a:p>
          <a:p>
            <a:r>
              <a:rPr lang="nl-NL" sz="1800" b="1" dirty="0"/>
              <a:t>School </a:t>
            </a:r>
            <a:r>
              <a:rPr lang="nl-NL" sz="1800" b="1" dirty="0" err="1"/>
              <a:t>for</a:t>
            </a:r>
            <a:r>
              <a:rPr lang="nl-NL" sz="1800" b="1" dirty="0"/>
              <a:t> Hospitality &amp; Facility Management</a:t>
            </a:r>
          </a:p>
          <a:p>
            <a:endParaRPr lang="nl-NL" sz="1800" b="1" dirty="0"/>
          </a:p>
          <a:p>
            <a:endParaRPr lang="nl-NL" sz="1800" b="1" dirty="0"/>
          </a:p>
          <a:p>
            <a:r>
              <a:rPr lang="nl-NL" sz="1800" b="1" dirty="0"/>
              <a:t>School </a:t>
            </a:r>
            <a:r>
              <a:rPr lang="nl-NL" sz="1800" b="1" dirty="0" err="1"/>
              <a:t>for</a:t>
            </a:r>
            <a:r>
              <a:rPr lang="nl-NL" sz="1800" b="1" dirty="0"/>
              <a:t> </a:t>
            </a:r>
            <a:r>
              <a:rPr lang="nl-NL" sz="1800" b="1" dirty="0" err="1"/>
              <a:t>Tourism</a:t>
            </a:r>
            <a:r>
              <a:rPr lang="nl-NL" sz="1800" b="1" dirty="0"/>
              <a:t>, Leisure &amp; Event Management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2778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ebouw, buiten, gras, straat&#10;&#10;Automatisch gegenereerde beschrijving">
            <a:extLst>
              <a:ext uri="{FF2B5EF4-FFF2-40B4-BE49-F238E27FC236}">
                <a16:creationId xmlns:a16="http://schemas.microsoft.com/office/drawing/2014/main" id="{05DFBC36-1BDF-D31A-FC7E-D19C431229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24598" b="1"/>
          <a:stretch/>
        </p:blipFill>
        <p:spPr>
          <a:xfrm>
            <a:off x="20" y="10"/>
            <a:ext cx="9143980" cy="5143490"/>
          </a:xfrm>
          <a:custGeom>
            <a:avLst/>
            <a:gdLst>
              <a:gd name="connsiteX0" fmla="*/ 0 w 9144000"/>
              <a:gd name="connsiteY0" fmla="*/ 0 h 5143500"/>
              <a:gd name="connsiteX1" fmla="*/ 252000 w 9144000"/>
              <a:gd name="connsiteY1" fmla="*/ 0 h 5143500"/>
              <a:gd name="connsiteX2" fmla="*/ 252000 w 9144000"/>
              <a:gd name="connsiteY2" fmla="*/ 639095 h 5143500"/>
              <a:gd name="connsiteX3" fmla="*/ 8892001 w 9144000"/>
              <a:gd name="connsiteY3" fmla="*/ 213074 h 5143500"/>
              <a:gd name="connsiteX4" fmla="*/ 8892001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252000" y="0"/>
                </a:lnTo>
                <a:lnTo>
                  <a:pt x="252000" y="639095"/>
                </a:lnTo>
                <a:lnTo>
                  <a:pt x="8892001" y="213074"/>
                </a:lnTo>
                <a:lnTo>
                  <a:pt x="8892001" y="0"/>
                </a:ln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3135490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boom, hemel, raam&#10;&#10;Automatisch gegenereerde beschrijving">
            <a:extLst>
              <a:ext uri="{FF2B5EF4-FFF2-40B4-BE49-F238E27FC236}">
                <a16:creationId xmlns:a16="http://schemas.microsoft.com/office/drawing/2014/main" id="{10F968FB-137D-4C94-9D2E-DC0F18BB86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r="1" b="1"/>
          <a:stretch/>
        </p:blipFill>
        <p:spPr>
          <a:xfrm>
            <a:off x="20" y="10"/>
            <a:ext cx="9143980" cy="5143490"/>
          </a:xfrm>
          <a:custGeom>
            <a:avLst/>
            <a:gdLst>
              <a:gd name="connsiteX0" fmla="*/ 0 w 9144000"/>
              <a:gd name="connsiteY0" fmla="*/ 0 h 5143500"/>
              <a:gd name="connsiteX1" fmla="*/ 252000 w 9144000"/>
              <a:gd name="connsiteY1" fmla="*/ 0 h 5143500"/>
              <a:gd name="connsiteX2" fmla="*/ 252000 w 9144000"/>
              <a:gd name="connsiteY2" fmla="*/ 639095 h 5143500"/>
              <a:gd name="connsiteX3" fmla="*/ 8892001 w 9144000"/>
              <a:gd name="connsiteY3" fmla="*/ 213074 h 5143500"/>
              <a:gd name="connsiteX4" fmla="*/ 8892001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252000" y="0"/>
                </a:lnTo>
                <a:lnTo>
                  <a:pt x="252000" y="639095"/>
                </a:lnTo>
                <a:lnTo>
                  <a:pt x="8892001" y="213074"/>
                </a:lnTo>
                <a:lnTo>
                  <a:pt x="8892001" y="0"/>
                </a:ln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00989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vitez nu ook op Facebook – Invitez">
            <a:extLst>
              <a:ext uri="{FF2B5EF4-FFF2-40B4-BE49-F238E27FC236}">
                <a16:creationId xmlns:a16="http://schemas.microsoft.com/office/drawing/2014/main" id="{1DA250E6-7185-5627-165D-6FD96E784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22123" b="1"/>
          <a:stretch/>
        </p:blipFill>
        <p:spPr bwMode="auto">
          <a:xfrm>
            <a:off x="20" y="10"/>
            <a:ext cx="9143980" cy="5143490"/>
          </a:xfrm>
          <a:custGeom>
            <a:avLst/>
            <a:gdLst>
              <a:gd name="connsiteX0" fmla="*/ 0 w 9144000"/>
              <a:gd name="connsiteY0" fmla="*/ 0 h 5143500"/>
              <a:gd name="connsiteX1" fmla="*/ 252000 w 9144000"/>
              <a:gd name="connsiteY1" fmla="*/ 0 h 5143500"/>
              <a:gd name="connsiteX2" fmla="*/ 252000 w 9144000"/>
              <a:gd name="connsiteY2" fmla="*/ 639095 h 5143500"/>
              <a:gd name="connsiteX3" fmla="*/ 8892001 w 9144000"/>
              <a:gd name="connsiteY3" fmla="*/ 213074 h 5143500"/>
              <a:gd name="connsiteX4" fmla="*/ 8892001 w 9144000"/>
              <a:gd name="connsiteY4" fmla="*/ 0 h 5143500"/>
              <a:gd name="connsiteX5" fmla="*/ 9144000 w 9144000"/>
              <a:gd name="connsiteY5" fmla="*/ 0 h 5143500"/>
              <a:gd name="connsiteX6" fmla="*/ 9144000 w 9144000"/>
              <a:gd name="connsiteY6" fmla="*/ 5143500 h 5143500"/>
              <a:gd name="connsiteX7" fmla="*/ 0 w 9144000"/>
              <a:gd name="connsiteY7" fmla="*/ 514350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5143500">
                <a:moveTo>
                  <a:pt x="0" y="0"/>
                </a:moveTo>
                <a:lnTo>
                  <a:pt x="252000" y="0"/>
                </a:lnTo>
                <a:lnTo>
                  <a:pt x="252000" y="639095"/>
                </a:lnTo>
                <a:lnTo>
                  <a:pt x="8892001" y="213074"/>
                </a:lnTo>
                <a:lnTo>
                  <a:pt x="8892001" y="0"/>
                </a:lnTo>
                <a:lnTo>
                  <a:pt x="9144000" y="0"/>
                </a:lnTo>
                <a:lnTo>
                  <a:pt x="9144000" y="5143500"/>
                </a:lnTo>
                <a:lnTo>
                  <a:pt x="0" y="51435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76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823C7-553E-DC3D-CF01-D0D2060A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Christmas in Europe 2024 – The Hague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7D7925-38FB-F4E5-D9C1-90D62DD88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600" b="1" dirty="0"/>
              <a:t>December 1 – 6, 2024</a:t>
            </a:r>
          </a:p>
          <a:p>
            <a:endParaRPr lang="nl-NL" sz="1600" b="1" dirty="0"/>
          </a:p>
          <a:p>
            <a:r>
              <a:rPr lang="nl-NL" sz="1600" b="1" dirty="0"/>
              <a:t>ROC Mondriaan in The Hague</a:t>
            </a:r>
          </a:p>
          <a:p>
            <a:endParaRPr lang="nl-NL" sz="1600" b="1" dirty="0"/>
          </a:p>
          <a:p>
            <a:r>
              <a:rPr lang="nl-NL" sz="1600" b="1" dirty="0" err="1"/>
              <a:t>Cultural</a:t>
            </a:r>
            <a:r>
              <a:rPr lang="nl-NL" sz="1600" b="1" dirty="0"/>
              <a:t> exchange</a:t>
            </a:r>
          </a:p>
          <a:p>
            <a:endParaRPr lang="nl-NL" sz="1600" b="1" dirty="0"/>
          </a:p>
          <a:p>
            <a:r>
              <a:rPr lang="nl-NL" sz="1600" b="1" dirty="0"/>
              <a:t>European buffet</a:t>
            </a:r>
          </a:p>
          <a:p>
            <a:endParaRPr lang="nl-NL" sz="1600" b="1" dirty="0"/>
          </a:p>
          <a:p>
            <a:r>
              <a:rPr lang="nl-NL" sz="1600" b="1" dirty="0" err="1"/>
              <a:t>Cultural</a:t>
            </a:r>
            <a:r>
              <a:rPr lang="nl-NL" sz="1600" b="1" dirty="0"/>
              <a:t> acts</a:t>
            </a:r>
          </a:p>
          <a:p>
            <a:endParaRPr lang="nl-NL" sz="1600" b="1" dirty="0"/>
          </a:p>
          <a:p>
            <a:r>
              <a:rPr lang="nl-NL" sz="1600" b="1" dirty="0" err="1"/>
              <a:t>Accommodations</a:t>
            </a:r>
            <a:r>
              <a:rPr lang="nl-NL" sz="1600" b="1" dirty="0"/>
              <a:t> in The Hague</a:t>
            </a:r>
          </a:p>
          <a:p>
            <a:endParaRPr lang="nl-NL" sz="1600" b="1" dirty="0"/>
          </a:p>
          <a:p>
            <a:r>
              <a:rPr lang="nl-NL" sz="1600" b="1" dirty="0"/>
              <a:t>Application </a:t>
            </a:r>
            <a:r>
              <a:rPr lang="nl-NL" sz="1600" b="1" dirty="0" err="1"/>
              <a:t>for</a:t>
            </a:r>
            <a:r>
              <a:rPr lang="nl-NL" sz="1600" b="1" dirty="0"/>
              <a:t> </a:t>
            </a:r>
            <a:r>
              <a:rPr lang="nl-NL" sz="1600" b="1" dirty="0" err="1"/>
              <a:t>funding</a:t>
            </a:r>
            <a:r>
              <a:rPr lang="nl-NL" sz="1600" b="1" dirty="0"/>
              <a:t> </a:t>
            </a:r>
            <a:r>
              <a:rPr lang="nl-NL" sz="1600" b="1" dirty="0" err="1"/>
              <a:t>by</a:t>
            </a:r>
            <a:r>
              <a:rPr lang="nl-NL" sz="1600" b="1" dirty="0"/>
              <a:t> Erasmus program</a:t>
            </a:r>
          </a:p>
          <a:p>
            <a:endParaRPr lang="nl-NL" sz="1800" b="1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AD5EA-03B2-FCAB-CC99-64B605A7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C2E35E-D3FA-4F89-60B3-FA27225C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F04A83-12DB-C0D3-8916-94F94826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34</a:t>
            </a:fld>
            <a:endParaRPr lang="nl-NL"/>
          </a:p>
        </p:txBody>
      </p:sp>
      <p:pic>
        <p:nvPicPr>
          <p:cNvPr id="7" name="Afbeelding 6" descr="Afbeelding met tekst, clipart, Lettertype, Graphics&#10;&#10;Automatisch gegenereerde beschrijving">
            <a:extLst>
              <a:ext uri="{FF2B5EF4-FFF2-40B4-BE49-F238E27FC236}">
                <a16:creationId xmlns:a16="http://schemas.microsoft.com/office/drawing/2014/main" id="{15F544A8-8217-2BD7-C3F6-C5487F260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24" y="1566000"/>
            <a:ext cx="1833263" cy="2788232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2645765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tekst, clipart, Lettertype, Graphics&#10;&#10;Automatisch gegenereerde beschrijving">
            <a:extLst>
              <a:ext uri="{FF2B5EF4-FFF2-40B4-BE49-F238E27FC236}">
                <a16:creationId xmlns:a16="http://schemas.microsoft.com/office/drawing/2014/main" id="{219936E6-1DFA-EB25-16E6-17A4DBF29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967" y="600853"/>
            <a:ext cx="2840065" cy="4319489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84030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823C7-553E-DC3D-CF01-D0D2060A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Christmas in Europe 2024 – The Hague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7D7925-38FB-F4E5-D9C1-90D62DD884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1600" b="1" dirty="0" err="1"/>
              <a:t>Invitation</a:t>
            </a:r>
            <a:r>
              <a:rPr lang="nl-NL" sz="1600" b="1" dirty="0"/>
              <a:t>: </a:t>
            </a:r>
            <a:r>
              <a:rPr lang="nl-NL" sz="1600" b="1" dirty="0" err="1"/>
              <a:t>join</a:t>
            </a:r>
            <a:r>
              <a:rPr lang="nl-NL" sz="1600" b="1" dirty="0"/>
              <a:t> </a:t>
            </a:r>
            <a:r>
              <a:rPr lang="nl-NL" sz="1600" b="1" dirty="0" err="1"/>
              <a:t>us</a:t>
            </a:r>
            <a:r>
              <a:rPr lang="nl-NL" sz="1600" b="1" dirty="0"/>
              <a:t> next </a:t>
            </a:r>
            <a:r>
              <a:rPr lang="nl-NL" sz="1600" b="1" dirty="0" err="1"/>
              <a:t>year</a:t>
            </a:r>
            <a:r>
              <a:rPr lang="nl-NL" sz="1600" b="1" dirty="0"/>
              <a:t> in The Hague </a:t>
            </a:r>
            <a:r>
              <a:rPr lang="nl-NL" sz="1600" b="1" dirty="0" err="1"/>
              <a:t>for</a:t>
            </a:r>
            <a:r>
              <a:rPr lang="nl-NL" sz="1600" b="1" dirty="0"/>
              <a:t> Christmas in Europe</a:t>
            </a:r>
          </a:p>
          <a:p>
            <a:endParaRPr lang="nl-NL" sz="1600" b="1" dirty="0"/>
          </a:p>
          <a:p>
            <a:r>
              <a:rPr lang="nl-NL" sz="1600" b="1" dirty="0"/>
              <a:t>Application starts in first </a:t>
            </a:r>
            <a:r>
              <a:rPr lang="nl-NL" sz="1600" b="1" dirty="0" err="1"/>
              <a:t>months</a:t>
            </a:r>
            <a:r>
              <a:rPr lang="nl-NL" sz="1600" b="1" dirty="0"/>
              <a:t> of 2024</a:t>
            </a:r>
          </a:p>
          <a:p>
            <a:endParaRPr lang="nl-NL" sz="1600" b="1" dirty="0"/>
          </a:p>
          <a:p>
            <a:r>
              <a:rPr lang="nl-NL" sz="1600" b="1" dirty="0" err="1"/>
              <a:t>Interested</a:t>
            </a:r>
            <a:r>
              <a:rPr lang="nl-NL" sz="1600" b="1" dirty="0"/>
              <a:t> in updates </a:t>
            </a:r>
            <a:r>
              <a:rPr lang="nl-NL" sz="1600" b="1" dirty="0" err="1"/>
              <a:t>and</a:t>
            </a:r>
            <a:r>
              <a:rPr lang="nl-NL" sz="1600" b="1" dirty="0"/>
              <a:t> </a:t>
            </a:r>
            <a:r>
              <a:rPr lang="nl-NL" sz="1600" b="1" dirty="0" err="1"/>
              <a:t>newsletters</a:t>
            </a:r>
            <a:r>
              <a:rPr lang="nl-NL" sz="1600" b="1" dirty="0"/>
              <a:t>:</a:t>
            </a:r>
            <a:br>
              <a:rPr lang="nl-NL" sz="1600" b="1" dirty="0"/>
            </a:br>
            <a:r>
              <a:rPr lang="nl-NL" sz="1600" b="1" dirty="0"/>
              <a:t>xmas-in-europe-2024@rocmondriaan.nl</a:t>
            </a:r>
          </a:p>
          <a:p>
            <a:endParaRPr lang="nl-NL" sz="1600" b="1" dirty="0"/>
          </a:p>
          <a:p>
            <a:endParaRPr lang="nl-NL" sz="1600" b="1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AD5EA-03B2-FCAB-CC99-64B605A7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C2E35E-D3FA-4F89-60B3-FA27225C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F04A83-12DB-C0D3-8916-94F94826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36</a:t>
            </a:fld>
            <a:endParaRPr lang="nl-NL"/>
          </a:p>
        </p:txBody>
      </p:sp>
      <p:pic>
        <p:nvPicPr>
          <p:cNvPr id="7" name="Afbeelding 6" descr="Afbeelding met tekst, clipart, Lettertype, Graphics&#10;&#10;Automatisch gegenereerde beschrijving">
            <a:extLst>
              <a:ext uri="{FF2B5EF4-FFF2-40B4-BE49-F238E27FC236}">
                <a16:creationId xmlns:a16="http://schemas.microsoft.com/office/drawing/2014/main" id="{15F544A8-8217-2BD7-C3F6-C5487F260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442" y="1936258"/>
            <a:ext cx="1589818" cy="2417974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163356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5823C7-553E-DC3D-CF01-D0D2060A2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See </a:t>
            </a:r>
            <a:r>
              <a:rPr lang="nl-NL" dirty="0" err="1"/>
              <a:t>you</a:t>
            </a:r>
            <a:r>
              <a:rPr lang="nl-NL" dirty="0"/>
              <a:t> next </a:t>
            </a:r>
            <a:r>
              <a:rPr lang="nl-NL" dirty="0" err="1"/>
              <a:t>year</a:t>
            </a:r>
            <a:r>
              <a:rPr lang="nl-NL" dirty="0"/>
              <a:t> in The Hague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FEAD5EA-03B2-FCAB-CC99-64B605A76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EC2E35E-D3FA-4F89-60B3-FA27225C5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F04A83-12DB-C0D3-8916-94F948269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37</a:t>
            </a:fld>
            <a:endParaRPr lang="nl-NL"/>
          </a:p>
        </p:txBody>
      </p:sp>
      <p:pic>
        <p:nvPicPr>
          <p:cNvPr id="7" name="Afbeelding 6" descr="Afbeelding met tekst, clipart, Lettertype, Graphics&#10;&#10;Automatisch gegenereerde beschrijving">
            <a:extLst>
              <a:ext uri="{FF2B5EF4-FFF2-40B4-BE49-F238E27FC236}">
                <a16:creationId xmlns:a16="http://schemas.microsoft.com/office/drawing/2014/main" id="{15F544A8-8217-2BD7-C3F6-C5487F260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380" y="1382184"/>
            <a:ext cx="1977240" cy="3007209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  <p:pic>
        <p:nvPicPr>
          <p:cNvPr id="10" name="Picture 2" descr="ROC Mondriaan | Facebook">
            <a:extLst>
              <a:ext uri="{FF2B5EF4-FFF2-40B4-BE49-F238E27FC236}">
                <a16:creationId xmlns:a16="http://schemas.microsoft.com/office/drawing/2014/main" id="{A7574BC2-5972-BF0F-8A74-37AFD0CFDE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8" b="28701"/>
          <a:stretch/>
        </p:blipFill>
        <p:spPr bwMode="auto">
          <a:xfrm>
            <a:off x="780988" y="2411392"/>
            <a:ext cx="2143125" cy="1027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253B726-9D8A-C584-B6E5-10B37B8D8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8277"/>
          <a:stretch/>
        </p:blipFill>
        <p:spPr>
          <a:xfrm>
            <a:off x="6740858" y="2237355"/>
            <a:ext cx="1683142" cy="137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88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010569B-C1AF-96E2-C77D-B85A1FB3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4590000"/>
            <a:ext cx="144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31C574-7F20-CA98-5510-E8229217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8000" y="4590000"/>
            <a:ext cx="5040000" cy="180000"/>
          </a:xfrm>
        </p:spPr>
        <p:txBody>
          <a:bodyPr anchor="t">
            <a:normAutofit/>
          </a:bodyPr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B5DC15-0F9A-FCC0-6123-ED845ACA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590000"/>
            <a:ext cx="216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4F1411D-0280-154F-AEAC-4C20B7AA46B2}" type="slidenum">
              <a:rPr lang="nl-NL" smtClean="0"/>
              <a:pPr>
                <a:spcAft>
                  <a:spcPts val="600"/>
                </a:spcAft>
              </a:pPr>
              <a:t>4</a:t>
            </a:fld>
            <a:endParaRPr lang="nl-NL"/>
          </a:p>
        </p:txBody>
      </p:sp>
      <p:pic>
        <p:nvPicPr>
          <p:cNvPr id="4098" name="Picture 2" descr="Internship Opportunity at International Criminal Court (ICC Chambers/Case  Law Database), The Hague: Apply by July 24">
            <a:extLst>
              <a:ext uri="{FF2B5EF4-FFF2-40B4-BE49-F238E27FC236}">
                <a16:creationId xmlns:a16="http://schemas.microsoft.com/office/drawing/2014/main" id="{78EECFA2-2474-D962-EBCF-354F29BC9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866775"/>
            <a:ext cx="591502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43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U.S. Embassy The Hague - U.S. Embassy and Consulate in the Netherlands">
            <a:extLst>
              <a:ext uri="{FF2B5EF4-FFF2-40B4-BE49-F238E27FC236}">
                <a16:creationId xmlns:a16="http://schemas.microsoft.com/office/drawing/2014/main" id="{15C892FE-A003-FB8D-34DB-071119AA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347663"/>
            <a:ext cx="893445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34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9010569B-C1AF-96E2-C77D-B85A1FB38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04000" y="4590000"/>
            <a:ext cx="144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l-NL" dirty="0"/>
              <a:t>November 9th, 2024</a:t>
            </a:r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031C574-7F20-CA98-5510-E8229217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34363" y="4509057"/>
            <a:ext cx="6401189" cy="231210"/>
          </a:xfrm>
        </p:spPr>
        <p:txBody>
          <a:bodyPr anchor="t">
            <a:normAutofit/>
          </a:bodyPr>
          <a:lstStyle/>
          <a:p>
            <a:r>
              <a:rPr lang="nl-NL" dirty="0"/>
              <a:t>General Assembly – AEHT </a:t>
            </a:r>
            <a:r>
              <a:rPr lang="nl-NL" dirty="0" err="1"/>
              <a:t>Annual</a:t>
            </a:r>
            <a:r>
              <a:rPr lang="nl-NL" dirty="0"/>
              <a:t> Conference 2024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DB5DC15-0F9A-FCC0-6123-ED845ACA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24000" y="4590000"/>
            <a:ext cx="216000" cy="180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4F1411D-0280-154F-AEAC-4C20B7AA46B2}" type="slidenum">
              <a:rPr lang="nl-NL" smtClean="0"/>
              <a:pPr>
                <a:spcAft>
                  <a:spcPts val="600"/>
                </a:spcAft>
              </a:pPr>
              <a:t>6</a:t>
            </a:fld>
            <a:endParaRPr lang="nl-NL"/>
          </a:p>
        </p:txBody>
      </p:sp>
      <p:pic>
        <p:nvPicPr>
          <p:cNvPr id="5122" name="Picture 2" descr="Vroegâh in Den Haag: Paleis Noordeinde - indebuurt Den Haag">
            <a:extLst>
              <a:ext uri="{FF2B5EF4-FFF2-40B4-BE49-F238E27FC236}">
                <a16:creationId xmlns:a16="http://schemas.microsoft.com/office/drawing/2014/main" id="{6739F6FA-F28E-AB51-6086-A55038774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4" y="0"/>
            <a:ext cx="8972892" cy="507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83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Huis ten Bosch Palace | Royal House of the Netherlands">
            <a:extLst>
              <a:ext uri="{FF2B5EF4-FFF2-40B4-BE49-F238E27FC236}">
                <a16:creationId xmlns:a16="http://schemas.microsoft.com/office/drawing/2014/main" id="{B516BE16-F67C-57BE-223E-F4FFB761B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80073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111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nnenhof &amp; Het Plein - Binnenhof &amp; Het Plein | Just Holland">
            <a:extLst>
              <a:ext uri="{FF2B5EF4-FFF2-40B4-BE49-F238E27FC236}">
                <a16:creationId xmlns:a16="http://schemas.microsoft.com/office/drawing/2014/main" id="{F4D8C345-3F79-058C-9647-6BB752C15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88"/>
            <a:ext cx="9144000" cy="478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4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Travel Trade | Mauritshuis">
            <a:extLst>
              <a:ext uri="{FF2B5EF4-FFF2-40B4-BE49-F238E27FC236}">
                <a16:creationId xmlns:a16="http://schemas.microsoft.com/office/drawing/2014/main" id="{19E9C058-227A-CAB0-C406-75AD156E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311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ROC Mondriaan Kleuren">
      <a:dk1>
        <a:srgbClr val="000000"/>
      </a:dk1>
      <a:lt1>
        <a:srgbClr val="FFFFFF"/>
      </a:lt1>
      <a:dk2>
        <a:srgbClr val="002355"/>
      </a:dk2>
      <a:lt2>
        <a:srgbClr val="E0E0E0"/>
      </a:lt2>
      <a:accent1>
        <a:srgbClr val="0050AA"/>
      </a:accent1>
      <a:accent2>
        <a:srgbClr val="E6002D"/>
      </a:accent2>
      <a:accent3>
        <a:srgbClr val="FDD200"/>
      </a:accent3>
      <a:accent4>
        <a:srgbClr val="B9DCFF"/>
      </a:accent4>
      <a:accent5>
        <a:srgbClr val="46C891"/>
      </a:accent5>
      <a:accent6>
        <a:srgbClr val="6E375A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rtlCol="0">
        <a:noAutofit/>
      </a:bodyPr>
      <a:lstStyle>
        <a:defPPr algn="l">
          <a:defRPr sz="1300" dirty="0" err="1" smtClean="0"/>
        </a:defPPr>
      </a:lstStyle>
    </a:txDef>
  </a:objectDefaults>
  <a:extraClrSchemeLst/>
  <a:custClrLst>
    <a:custClr name="Rood Donker">
      <a:srgbClr val="870000"/>
    </a:custClr>
    <a:custClr name="Rood">
      <a:srgbClr val="E6002D"/>
    </a:custClr>
    <a:custClr name="Rood Licht ">
      <a:srgbClr val="FBB4BE"/>
    </a:custClr>
    <a:custClr name="Geel Donker">
      <a:srgbClr val="CD9B00"/>
    </a:custClr>
    <a:custClr name="Geel">
      <a:srgbClr val="FDD200"/>
    </a:custClr>
    <a:custClr name="Geel Licht">
      <a:srgbClr val="FFF09B"/>
    </a:custClr>
    <a:custClr name="Blauw Donker">
      <a:srgbClr val="002355"/>
    </a:custClr>
    <a:custClr name="Blauw">
      <a:srgbClr val="0050AA"/>
    </a:custClr>
    <a:custClr name="Blauw Licht">
      <a:srgbClr val="B9DCFF"/>
    </a:custClr>
    <a:custClr name="Paars Donker">
      <a:srgbClr val="6E375A"/>
    </a:custClr>
    <a:custClr name="Paars">
      <a:srgbClr val="B48CC8"/>
    </a:custClr>
    <a:custClr name="Groen Donker">
      <a:srgbClr val="009B73"/>
    </a:custClr>
    <a:custClr name="Groen">
      <a:srgbClr val="46C891"/>
    </a:custClr>
    <a:custClr name="Zwart">
      <a:srgbClr val="000000"/>
    </a:custClr>
    <a:custClr name="Grijs">
      <a:srgbClr val="6E6E6E"/>
    </a:custClr>
    <a:custClr name="Wit">
      <a:srgbClr val="FFFFFF"/>
    </a:custClr>
  </a:custClrLst>
  <a:extLst>
    <a:ext uri="{05A4C25C-085E-4340-85A3-A5531E510DB2}">
      <thm15:themeFamily xmlns:thm15="http://schemas.microsoft.com/office/thememl/2012/main" name="ROC Mondriaan presentatie v1" id="{C6029C8D-C684-FA41-A7E3-6FCA5F9832F2}" vid="{1F7C278C-CA53-1344-86B7-29CA25EA897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E58E92132984A8436C98098C68A1E" ma:contentTypeVersion="18" ma:contentTypeDescription="Create a new document." ma:contentTypeScope="" ma:versionID="287fb5cc39013428235917d86f45f976">
  <xsd:schema xmlns:xsd="http://www.w3.org/2001/XMLSchema" xmlns:xs="http://www.w3.org/2001/XMLSchema" xmlns:p="http://schemas.microsoft.com/office/2006/metadata/properties" xmlns:ns1="http://schemas.microsoft.com/sharepoint/v3" xmlns:ns2="799b3aeb-8d3b-46a1-8699-977bbb6318a7" xmlns:ns3="4d2ddf8e-90e6-4c0c-b04b-3fb0696087b4" xmlns:ns4="9c7db627-a19b-4420-ba46-d2da62c8f9f7" targetNamespace="http://schemas.microsoft.com/office/2006/metadata/properties" ma:root="true" ma:fieldsID="ebd2e2ea4244aaffd7957f74e4ea9d42" ns1:_="" ns2:_="" ns3:_="" ns4:_="">
    <xsd:import namespace="http://schemas.microsoft.com/sharepoint/v3"/>
    <xsd:import namespace="799b3aeb-8d3b-46a1-8699-977bbb6318a7"/>
    <xsd:import namespace="4d2ddf8e-90e6-4c0c-b04b-3fb0696087b4"/>
    <xsd:import namespace="9c7db627-a19b-4420-ba46-d2da62c8f9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9b3aeb-8d3b-46a1-8699-977bbb6318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527928d4-2fba-4575-b28c-4dd47955e2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ddf8e-90e6-4c0c-b04b-3fb0696087b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7db627-a19b-4420-ba46-d2da62c8f9f7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a2196bd6-eea3-429c-b2ef-28994f9f464a}" ma:internalName="TaxCatchAll" ma:showField="CatchAllData" ma:web="4d2ddf8e-90e6-4c0c-b04b-3fb0696087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c7db627-a19b-4420-ba46-d2da62c8f9f7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799b3aeb-8d3b-46a1-8699-977bbb6318a7">
      <Terms xmlns="http://schemas.microsoft.com/office/infopath/2007/PartnerControls"/>
    </lcf76f155ced4ddcb4097134ff3c332f>
    <SharedWithUsers xmlns="4d2ddf8e-90e6-4c0c-b04b-3fb0696087b4">
      <UserInfo>
        <DisplayName>Ham, R.A. van der</DisplayName>
        <AccountId>14</AccountId>
        <AccountType/>
      </UserInfo>
      <UserInfo>
        <DisplayName>Reijmerink, C.H.L.</DisplayName>
        <AccountId>360</AccountId>
        <AccountType/>
      </UserInfo>
      <UserInfo>
        <DisplayName>Woning, E.J.L.</DisplayName>
        <AccountId>359</AccountId>
        <AccountType/>
      </UserInfo>
      <UserInfo>
        <DisplayName>Andel, J.M.C. van</DisplayName>
        <AccountId>361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D1CE24-2CC1-455F-BABF-47033FC5A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99b3aeb-8d3b-46a1-8699-977bbb6318a7"/>
    <ds:schemaRef ds:uri="4d2ddf8e-90e6-4c0c-b04b-3fb0696087b4"/>
    <ds:schemaRef ds:uri="9c7db627-a19b-4420-ba46-d2da62c8f9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474C32-6FFC-4A13-BE44-08FF94D63B97}">
  <ds:schemaRefs>
    <ds:schemaRef ds:uri="http://purl.org/dc/terms/"/>
    <ds:schemaRef ds:uri="http://schemas.microsoft.com/office/2006/documentManagement/types"/>
    <ds:schemaRef ds:uri="http://purl.org/dc/dcmitype/"/>
    <ds:schemaRef ds:uri="9c7db627-a19b-4420-ba46-d2da62c8f9f7"/>
    <ds:schemaRef ds:uri="http://schemas.microsoft.com/sharepoint/v3"/>
    <ds:schemaRef ds:uri="http://www.w3.org/XML/1998/namespace"/>
    <ds:schemaRef ds:uri="http://schemas.openxmlformats.org/package/2006/metadata/core-properties"/>
    <ds:schemaRef ds:uri="4d2ddf8e-90e6-4c0c-b04b-3fb0696087b4"/>
    <ds:schemaRef ds:uri="http://purl.org/dc/elements/1.1/"/>
    <ds:schemaRef ds:uri="http://schemas.microsoft.com/office/infopath/2007/PartnerControls"/>
    <ds:schemaRef ds:uri="799b3aeb-8d3b-46a1-8699-977bbb6318a7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0497A00-EDCC-488B-B00B-90AE9A52F4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ROC Mondriaan presentatie v1</Template>
  <TotalTime>6116</TotalTime>
  <Words>242</Words>
  <Application>Microsoft Office PowerPoint</Application>
  <PresentationFormat>Diavoorstelling (16:9)</PresentationFormat>
  <Paragraphs>70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Systeemlettertype regulier</vt:lpstr>
      <vt:lpstr>Office-thema</vt:lpstr>
      <vt:lpstr>Christmas in Europe 2024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Christmas in Europe 2024 – The Hague</vt:lpstr>
      <vt:lpstr>PowerPoint-presentatie</vt:lpstr>
      <vt:lpstr>Christmas in Europe 2024 – The Hague</vt:lpstr>
      <vt:lpstr>See you next year in The Hague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Wigmans - Lolling, M.A.</dc:creator>
  <cp:keywords/>
  <dc:description>roc Mondriaan presentatie - versie 1 - augustus 2022
Ontwerp: Ontwerpwerk
Template: Ton Persoon</dc:description>
  <cp:lastModifiedBy>Fontijn, Marco</cp:lastModifiedBy>
  <cp:revision>24</cp:revision>
  <dcterms:created xsi:type="dcterms:W3CDTF">2022-08-31T09:50:37Z</dcterms:created>
  <dcterms:modified xsi:type="dcterms:W3CDTF">2023-11-09T04:28:26Z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0x010100863E58E92132984A8436C98098C68A1E</vt:lpwstr>
  </property>
  <property fmtid="{D5CDD505-2E9C-101B-9397-08002B2CF9AE}" pid="3" name="MediaServiceImageTags">
    <vt:lpwstr/>
  </property>
</Properties>
</file>