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706" r:id="rId5"/>
    <p:sldId id="258" r:id="rId6"/>
    <p:sldId id="705" r:id="rId7"/>
    <p:sldId id="708" r:id="rId8"/>
    <p:sldId id="710" r:id="rId9"/>
    <p:sldId id="270" r:id="rId10"/>
    <p:sldId id="259" r:id="rId11"/>
    <p:sldId id="276" r:id="rId12"/>
    <p:sldId id="263" r:id="rId13"/>
    <p:sldId id="707" r:id="rId14"/>
    <p:sldId id="52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CER" initials="A" lastIdx="1" clrIdx="0">
    <p:extLst>
      <p:ext uri="{19B8F6BF-5375-455C-9EA6-DF929625EA0E}">
        <p15:presenceInfo xmlns:p15="http://schemas.microsoft.com/office/powerpoint/2012/main" userId="AC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A22"/>
    <a:srgbClr val="7A7D82"/>
    <a:srgbClr val="162A75"/>
    <a:srgbClr val="D1D1D1"/>
    <a:srgbClr val="DDDDDD"/>
    <a:srgbClr val="670C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96604F-85B8-42C6-BC77-87D50E674DFF}" v="10" dt="2023-11-08T21:27:14.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8" autoAdjust="0"/>
    <p:restoredTop sz="94272" autoAdjust="0"/>
  </p:normalViewPr>
  <p:slideViewPr>
    <p:cSldViewPr snapToGrid="0">
      <p:cViewPr varScale="1">
        <p:scale>
          <a:sx n="62" d="100"/>
          <a:sy n="62" d="100"/>
        </p:scale>
        <p:origin x="1044" y="28"/>
      </p:cViewPr>
      <p:guideLst/>
    </p:cSldViewPr>
  </p:slideViewPr>
  <p:outlineViewPr>
    <p:cViewPr>
      <p:scale>
        <a:sx n="33" d="100"/>
        <a:sy n="33" d="100"/>
      </p:scale>
      <p:origin x="0" y="-292"/>
    </p:cViewPr>
  </p:outlineViewPr>
  <p:notesTextViewPr>
    <p:cViewPr>
      <p:scale>
        <a:sx n="1" d="1"/>
        <a:sy n="1" d="1"/>
      </p:scale>
      <p:origin x="0" y="0"/>
    </p:cViewPr>
  </p:notesTextViewPr>
  <p:sorterViewPr>
    <p:cViewPr>
      <p:scale>
        <a:sx n="80" d="100"/>
        <a:sy n="80" d="100"/>
      </p:scale>
      <p:origin x="0" y="-5106"/>
    </p:cViewPr>
  </p:sorterViewPr>
  <p:notesViewPr>
    <p:cSldViewPr snapToGrid="0">
      <p:cViewPr varScale="1">
        <p:scale>
          <a:sx n="81" d="100"/>
          <a:sy n="81" d="100"/>
        </p:scale>
        <p:origin x="3260"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Paula Pais" userId="9bd7bedc-9cdd-4895-858e-394e6077de88" providerId="ADAL" clId="{0C96604F-85B8-42C6-BC77-87D50E674DFF}"/>
    <pc:docChg chg="custSel modSld">
      <pc:chgData name="Ana Paula Pais" userId="9bd7bedc-9cdd-4895-858e-394e6077de88" providerId="ADAL" clId="{0C96604F-85B8-42C6-BC77-87D50E674DFF}" dt="2023-11-08T21:29:51.106" v="35" actId="1076"/>
      <pc:docMkLst>
        <pc:docMk/>
      </pc:docMkLst>
      <pc:sldChg chg="addSp delSp modSp mod">
        <pc:chgData name="Ana Paula Pais" userId="9bd7bedc-9cdd-4895-858e-394e6077de88" providerId="ADAL" clId="{0C96604F-85B8-42C6-BC77-87D50E674DFF}" dt="2023-11-08T21:29:51.106" v="35" actId="1076"/>
        <pc:sldMkLst>
          <pc:docMk/>
          <pc:sldMk cId="3042102519" sldId="706"/>
        </pc:sldMkLst>
        <pc:spChg chg="mod">
          <ac:chgData name="Ana Paula Pais" userId="9bd7bedc-9cdd-4895-858e-394e6077de88" providerId="ADAL" clId="{0C96604F-85B8-42C6-BC77-87D50E674DFF}" dt="2023-11-08T21:27:35.505" v="28" actId="1076"/>
          <ac:spMkLst>
            <pc:docMk/>
            <pc:sldMk cId="3042102519" sldId="706"/>
            <ac:spMk id="7" creationId="{2850DE5D-8ECE-02F9-6450-6FCE3B20188E}"/>
          </ac:spMkLst>
        </pc:spChg>
        <pc:picChg chg="add del mod">
          <ac:chgData name="Ana Paula Pais" userId="9bd7bedc-9cdd-4895-858e-394e6077de88" providerId="ADAL" clId="{0C96604F-85B8-42C6-BC77-87D50E674DFF}" dt="2023-11-08T21:26:21.330" v="6" actId="478"/>
          <ac:picMkLst>
            <pc:docMk/>
            <pc:sldMk cId="3042102519" sldId="706"/>
            <ac:picMk id="4" creationId="{8DD86679-2118-6828-1AF9-681E740803D5}"/>
          </ac:picMkLst>
        </pc:picChg>
        <pc:picChg chg="mod">
          <ac:chgData name="Ana Paula Pais" userId="9bd7bedc-9cdd-4895-858e-394e6077de88" providerId="ADAL" clId="{0C96604F-85B8-42C6-BC77-87D50E674DFF}" dt="2023-11-08T21:29:47.866" v="34" actId="1076"/>
          <ac:picMkLst>
            <pc:docMk/>
            <pc:sldMk cId="3042102519" sldId="706"/>
            <ac:picMk id="5" creationId="{0FF20E68-22ED-4126-9C55-7112FCECF6FE}"/>
          </ac:picMkLst>
        </pc:picChg>
        <pc:picChg chg="mod">
          <ac:chgData name="Ana Paula Pais" userId="9bd7bedc-9cdd-4895-858e-394e6077de88" providerId="ADAL" clId="{0C96604F-85B8-42C6-BC77-87D50E674DFF}" dt="2023-11-08T21:29:51.106" v="35" actId="1076"/>
          <ac:picMkLst>
            <pc:docMk/>
            <pc:sldMk cId="3042102519" sldId="706"/>
            <ac:picMk id="8" creationId="{6F951067-2BDE-23D7-66D4-397867776890}"/>
          </ac:picMkLst>
        </pc:picChg>
        <pc:picChg chg="add mod">
          <ac:chgData name="Ana Paula Pais" userId="9bd7bedc-9cdd-4895-858e-394e6077de88" providerId="ADAL" clId="{0C96604F-85B8-42C6-BC77-87D50E674DFF}" dt="2023-11-08T21:27:39.908" v="30" actId="1076"/>
          <ac:picMkLst>
            <pc:docMk/>
            <pc:sldMk cId="3042102519" sldId="706"/>
            <ac:picMk id="9" creationId="{55A71A17-0C16-4F20-3503-C9FFD1FCCD60}"/>
          </ac:picMkLst>
        </pc:picChg>
        <pc:picChg chg="add mod">
          <ac:chgData name="Ana Paula Pais" userId="9bd7bedc-9cdd-4895-858e-394e6077de88" providerId="ADAL" clId="{0C96604F-85B8-42C6-BC77-87D50E674DFF}" dt="2023-11-08T21:27:14.836" v="21" actId="14100"/>
          <ac:picMkLst>
            <pc:docMk/>
            <pc:sldMk cId="3042102519" sldId="706"/>
            <ac:picMk id="1026" creationId="{E1D79B18-7D7C-2D7E-1809-245A55C3BD85}"/>
          </ac:picMkLst>
        </pc:picChg>
      </pc:sldChg>
    </pc:docChg>
  </pc:docChgLst>
  <pc:docChgLst>
    <pc:chgData name="Filipa Carvalho" userId="c73a998a-4f51-471c-a7e6-e995abc27faf" providerId="ADAL" clId="{83FDE7F5-3DF0-434A-A8B0-F0C3417A3A80}"/>
    <pc:docChg chg="undo custSel addSld delSld modSld">
      <pc:chgData name="Filipa Carvalho" userId="c73a998a-4f51-471c-a7e6-e995abc27faf" providerId="ADAL" clId="{83FDE7F5-3DF0-434A-A8B0-F0C3417A3A80}" dt="2023-11-06T12:12:30.913" v="37" actId="700"/>
      <pc:docMkLst>
        <pc:docMk/>
      </pc:docMkLst>
      <pc:sldChg chg="addSp delSp modSp add del mod setBg modClrScheme delDesignElem chgLayout">
        <pc:chgData name="Filipa Carvalho" userId="c73a998a-4f51-471c-a7e6-e995abc27faf" providerId="ADAL" clId="{83FDE7F5-3DF0-434A-A8B0-F0C3417A3A80}" dt="2023-11-06T12:12:30.913" v="37" actId="700"/>
        <pc:sldMkLst>
          <pc:docMk/>
          <pc:sldMk cId="0" sldId="263"/>
        </pc:sldMkLst>
        <pc:spChg chg="add del mod">
          <ac:chgData name="Filipa Carvalho" userId="c73a998a-4f51-471c-a7e6-e995abc27faf" providerId="ADAL" clId="{83FDE7F5-3DF0-434A-A8B0-F0C3417A3A80}" dt="2023-11-06T12:07:21.749" v="12" actId="478"/>
          <ac:spMkLst>
            <pc:docMk/>
            <pc:sldMk cId="0" sldId="263"/>
            <ac:spMk id="3" creationId="{49530EFC-24DE-90BB-48AA-1FF6E99A332B}"/>
          </ac:spMkLst>
        </pc:spChg>
        <pc:spChg chg="add del mod ord">
          <ac:chgData name="Filipa Carvalho" userId="c73a998a-4f51-471c-a7e6-e995abc27faf" providerId="ADAL" clId="{83FDE7F5-3DF0-434A-A8B0-F0C3417A3A80}" dt="2023-11-06T12:11:21.667" v="34" actId="700"/>
          <ac:spMkLst>
            <pc:docMk/>
            <pc:sldMk cId="0" sldId="263"/>
            <ac:spMk id="4" creationId="{86B743B2-D549-58B9-4543-1676EFDBE92F}"/>
          </ac:spMkLst>
        </pc:spChg>
        <pc:spChg chg="del mod">
          <ac:chgData name="Filipa Carvalho" userId="c73a998a-4f51-471c-a7e6-e995abc27faf" providerId="ADAL" clId="{83FDE7F5-3DF0-434A-A8B0-F0C3417A3A80}" dt="2023-11-06T12:06:59.182" v="9" actId="478"/>
          <ac:spMkLst>
            <pc:docMk/>
            <pc:sldMk cId="0" sldId="263"/>
            <ac:spMk id="231" creationId="{00000000-0000-0000-0000-000000000000}"/>
          </ac:spMkLst>
        </pc:spChg>
        <pc:spChg chg="mod ord">
          <ac:chgData name="Filipa Carvalho" userId="c73a998a-4f51-471c-a7e6-e995abc27faf" providerId="ADAL" clId="{83FDE7F5-3DF0-434A-A8B0-F0C3417A3A80}" dt="2023-11-06T12:12:30.913" v="37" actId="700"/>
          <ac:spMkLst>
            <pc:docMk/>
            <pc:sldMk cId="0" sldId="263"/>
            <ac:spMk id="232" creationId="{00000000-0000-0000-0000-000000000000}"/>
          </ac:spMkLst>
        </pc:spChg>
        <pc:spChg chg="add del">
          <ac:chgData name="Filipa Carvalho" userId="c73a998a-4f51-471c-a7e6-e995abc27faf" providerId="ADAL" clId="{83FDE7F5-3DF0-434A-A8B0-F0C3417A3A80}" dt="2023-11-06T12:11:02.105" v="33" actId="700"/>
          <ac:spMkLst>
            <pc:docMk/>
            <pc:sldMk cId="0" sldId="263"/>
            <ac:spMk id="244" creationId="{42A4FC2C-047E-45A5-965D-8E1E3BF09BC6}"/>
          </ac:spMkLst>
        </pc:spChg>
        <pc:grpChg chg="add del">
          <ac:chgData name="Filipa Carvalho" userId="c73a998a-4f51-471c-a7e6-e995abc27faf" providerId="ADAL" clId="{83FDE7F5-3DF0-434A-A8B0-F0C3417A3A80}" dt="2023-11-06T12:07:52.104" v="16" actId="26606"/>
          <ac:grpSpMkLst>
            <pc:docMk/>
            <pc:sldMk cId="0" sldId="263"/>
            <ac:grpSpMk id="238" creationId="{723C66ED-DBBF-12CA-7F5E-813E0E7D036A}"/>
          </ac:grpSpMkLst>
        </pc:grpChg>
        <pc:picChg chg="mod">
          <ac:chgData name="Filipa Carvalho" userId="c73a998a-4f51-471c-a7e6-e995abc27faf" providerId="ADAL" clId="{83FDE7F5-3DF0-434A-A8B0-F0C3417A3A80}" dt="2023-11-06T12:11:26.411" v="35" actId="26606"/>
          <ac:picMkLst>
            <pc:docMk/>
            <pc:sldMk cId="0" sldId="263"/>
            <ac:picMk id="233" creationId="{00000000-0000-0000-0000-000000000000}"/>
          </ac:picMkLst>
        </pc:picChg>
        <pc:picChg chg="del">
          <ac:chgData name="Filipa Carvalho" userId="c73a998a-4f51-471c-a7e6-e995abc27faf" providerId="ADAL" clId="{83FDE7F5-3DF0-434A-A8B0-F0C3417A3A80}" dt="2023-11-06T12:07:03.816" v="10" actId="478"/>
          <ac:picMkLst>
            <pc:docMk/>
            <pc:sldMk cId="0" sldId="263"/>
            <ac:picMk id="234" creationId="{00000000-0000-0000-0000-000000000000}"/>
          </ac:picMkLst>
        </pc:picChg>
      </pc:sldChg>
      <pc:sldChg chg="new del">
        <pc:chgData name="Filipa Carvalho" userId="c73a998a-4f51-471c-a7e6-e995abc27faf" providerId="ADAL" clId="{83FDE7F5-3DF0-434A-A8B0-F0C3417A3A80}" dt="2023-11-06T12:08:00.739" v="19" actId="47"/>
        <pc:sldMkLst>
          <pc:docMk/>
          <pc:sldMk cId="938981405" sldId="711"/>
        </pc:sldMkLst>
      </pc:sldChg>
      <pc:sldChg chg="new del">
        <pc:chgData name="Filipa Carvalho" userId="c73a998a-4f51-471c-a7e6-e995abc27faf" providerId="ADAL" clId="{83FDE7F5-3DF0-434A-A8B0-F0C3417A3A80}" dt="2023-11-06T12:05:43.275" v="3" actId="680"/>
        <pc:sldMkLst>
          <pc:docMk/>
          <pc:sldMk cId="1104749512" sldId="711"/>
        </pc:sldMkLst>
      </pc:sldChg>
      <pc:sldChg chg="new del">
        <pc:chgData name="Filipa Carvalho" userId="c73a998a-4f51-471c-a7e6-e995abc27faf" providerId="ADAL" clId="{83FDE7F5-3DF0-434A-A8B0-F0C3417A3A80}" dt="2023-11-06T12:06:36.893" v="5" actId="680"/>
        <pc:sldMkLst>
          <pc:docMk/>
          <pc:sldMk cId="1330240281" sldId="711"/>
        </pc:sldMkLst>
      </pc:sldChg>
      <pc:sldChg chg="addSp delSp modSp add del mod">
        <pc:chgData name="Filipa Carvalho" userId="c73a998a-4f51-471c-a7e6-e995abc27faf" providerId="ADAL" clId="{83FDE7F5-3DF0-434A-A8B0-F0C3417A3A80}" dt="2023-11-06T12:10:49.651" v="32" actId="47"/>
        <pc:sldMkLst>
          <pc:docMk/>
          <pc:sldMk cId="3508798652" sldId="711"/>
        </pc:sldMkLst>
        <pc:spChg chg="add del mod">
          <ac:chgData name="Filipa Carvalho" userId="c73a998a-4f51-471c-a7e6-e995abc27faf" providerId="ADAL" clId="{83FDE7F5-3DF0-434A-A8B0-F0C3417A3A80}" dt="2023-11-06T12:10:46.499" v="31" actId="478"/>
          <ac:spMkLst>
            <pc:docMk/>
            <pc:sldMk cId="3508798652" sldId="711"/>
            <ac:spMk id="4" creationId="{B28A1004-D3EC-5156-E2CA-7BB776772956}"/>
          </ac:spMkLst>
        </pc:spChg>
        <pc:spChg chg="del mod">
          <ac:chgData name="Filipa Carvalho" userId="c73a998a-4f51-471c-a7e6-e995abc27faf" providerId="ADAL" clId="{83FDE7F5-3DF0-434A-A8B0-F0C3417A3A80}" dt="2023-11-06T12:09:59.736" v="25" actId="478"/>
          <ac:spMkLst>
            <pc:docMk/>
            <pc:sldMk cId="3508798652" sldId="711"/>
            <ac:spMk id="10" creationId="{266F7B46-ABAE-0DFB-F88A-DC76C88BEF3C}"/>
          </ac:spMkLst>
        </pc:spChg>
        <pc:spChg chg="del mod">
          <ac:chgData name="Filipa Carvalho" userId="c73a998a-4f51-471c-a7e6-e995abc27faf" providerId="ADAL" clId="{83FDE7F5-3DF0-434A-A8B0-F0C3417A3A80}" dt="2023-11-06T12:09:54.540" v="23" actId="478"/>
          <ac:spMkLst>
            <pc:docMk/>
            <pc:sldMk cId="3508798652" sldId="711"/>
            <ac:spMk id="11" creationId="{448AA1B5-48BF-E5EE-48C2-0B574559A452}"/>
          </ac:spMkLst>
        </pc:spChg>
        <pc:picChg chg="del">
          <ac:chgData name="Filipa Carvalho" userId="c73a998a-4f51-471c-a7e6-e995abc27faf" providerId="ADAL" clId="{83FDE7F5-3DF0-434A-A8B0-F0C3417A3A80}" dt="2023-11-06T12:10:03.932" v="26" actId="478"/>
          <ac:picMkLst>
            <pc:docMk/>
            <pc:sldMk cId="3508798652" sldId="711"/>
            <ac:picMk id="2" creationId="{B1D97676-598F-4490-EB02-D8BF1905093D}"/>
          </ac:picMkLst>
        </pc:picChg>
        <pc:picChg chg="del">
          <ac:chgData name="Filipa Carvalho" userId="c73a998a-4f51-471c-a7e6-e995abc27faf" providerId="ADAL" clId="{83FDE7F5-3DF0-434A-A8B0-F0C3417A3A80}" dt="2023-11-06T12:10:06.437" v="27" actId="478"/>
          <ac:picMkLst>
            <pc:docMk/>
            <pc:sldMk cId="3508798652" sldId="711"/>
            <ac:picMk id="6" creationId="{D5122607-890C-E19D-4F16-A88E3FA881BB}"/>
          </ac:picMkLst>
        </pc:picChg>
        <pc:picChg chg="add del mod">
          <ac:chgData name="Filipa Carvalho" userId="c73a998a-4f51-471c-a7e6-e995abc27faf" providerId="ADAL" clId="{83FDE7F5-3DF0-434A-A8B0-F0C3417A3A80}" dt="2023-11-06T12:10:44.479" v="30"/>
          <ac:picMkLst>
            <pc:docMk/>
            <pc:sldMk cId="3508798652" sldId="711"/>
            <ac:picMk id="8" creationId="{60F26156-27BF-DD1F-826B-B7637D49A8B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a:extLst>
              <a:ext uri="{FF2B5EF4-FFF2-40B4-BE49-F238E27FC236}">
                <a16:creationId xmlns:a16="http://schemas.microsoft.com/office/drawing/2014/main" id="{EB6E0FBD-FA38-F251-EEB6-A16E6171A5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Marcador de Posição da Data 2">
            <a:extLst>
              <a:ext uri="{FF2B5EF4-FFF2-40B4-BE49-F238E27FC236}">
                <a16:creationId xmlns:a16="http://schemas.microsoft.com/office/drawing/2014/main" id="{7E3D52A6-5D6B-70F2-7283-800ACB16AC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3A17F8-78AD-496B-8AAB-7B25EA4F48AF}" type="datetimeFigureOut">
              <a:rPr lang="en-GB" smtClean="0"/>
              <a:t>08/11/2023</a:t>
            </a:fld>
            <a:endParaRPr lang="en-GB" dirty="0"/>
          </a:p>
        </p:txBody>
      </p:sp>
      <p:sp>
        <p:nvSpPr>
          <p:cNvPr id="4" name="Marcador de Posição do Rodapé 3">
            <a:extLst>
              <a:ext uri="{FF2B5EF4-FFF2-40B4-BE49-F238E27FC236}">
                <a16:creationId xmlns:a16="http://schemas.microsoft.com/office/drawing/2014/main" id="{151131AE-3318-B2F7-7585-8B04EE730E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Marcador de Posição do Número do Diapositivo 4">
            <a:extLst>
              <a:ext uri="{FF2B5EF4-FFF2-40B4-BE49-F238E27FC236}">
                <a16:creationId xmlns:a16="http://schemas.microsoft.com/office/drawing/2014/main" id="{DD400B29-F288-5B31-78B0-581E936232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1BA444-2ED4-4B54-A39D-84D0DF0BE3BE}" type="slidenum">
              <a:rPr lang="en-GB" smtClean="0"/>
              <a:t>‹nº›</a:t>
            </a:fld>
            <a:endParaRPr lang="en-GB" dirty="0"/>
          </a:p>
        </p:txBody>
      </p:sp>
    </p:spTree>
    <p:extLst>
      <p:ext uri="{BB962C8B-B14F-4D97-AF65-F5344CB8AC3E}">
        <p14:creationId xmlns:p14="http://schemas.microsoft.com/office/powerpoint/2010/main" val="88519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C43DD-7144-4683-9713-B14132FD2F51}" type="datetimeFigureOut">
              <a:rPr lang="en-ID" smtClean="0"/>
              <a:t>08/11/2023</a:t>
            </a:fld>
            <a:endParaRPr lang="en-ID"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F33F7-C328-44A7-9835-B709E44E8723}" type="slidenum">
              <a:rPr lang="en-ID" smtClean="0"/>
              <a:t>‹nº›</a:t>
            </a:fld>
            <a:endParaRPr lang="en-ID" dirty="0"/>
          </a:p>
        </p:txBody>
      </p:sp>
    </p:spTree>
    <p:extLst>
      <p:ext uri="{BB962C8B-B14F-4D97-AF65-F5344CB8AC3E}">
        <p14:creationId xmlns:p14="http://schemas.microsoft.com/office/powerpoint/2010/main" val="206753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198F33F7-C328-44A7-9835-B709E44E8723}" type="slidenum">
              <a:rPr lang="en-ID" smtClean="0"/>
              <a:t>2</a:t>
            </a:fld>
            <a:endParaRPr lang="en-ID" dirty="0"/>
          </a:p>
        </p:txBody>
      </p:sp>
    </p:spTree>
    <p:extLst>
      <p:ext uri="{BB962C8B-B14F-4D97-AF65-F5344CB8AC3E}">
        <p14:creationId xmlns:p14="http://schemas.microsoft.com/office/powerpoint/2010/main" val="282661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198F33F7-C328-44A7-9835-B709E44E8723}" type="slidenum">
              <a:rPr lang="en-ID" smtClean="0"/>
              <a:t>4</a:t>
            </a:fld>
            <a:endParaRPr lang="en-ID" dirty="0"/>
          </a:p>
        </p:txBody>
      </p:sp>
    </p:spTree>
    <p:extLst>
      <p:ext uri="{BB962C8B-B14F-4D97-AF65-F5344CB8AC3E}">
        <p14:creationId xmlns:p14="http://schemas.microsoft.com/office/powerpoint/2010/main" val="3768779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198F33F7-C328-44A7-9835-B709E44E8723}" type="slidenum">
              <a:rPr lang="en-ID" smtClean="0"/>
              <a:t>5</a:t>
            </a:fld>
            <a:endParaRPr lang="en-ID" dirty="0"/>
          </a:p>
        </p:txBody>
      </p:sp>
    </p:spTree>
    <p:extLst>
      <p:ext uri="{BB962C8B-B14F-4D97-AF65-F5344CB8AC3E}">
        <p14:creationId xmlns:p14="http://schemas.microsoft.com/office/powerpoint/2010/main" val="4051396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8:notes"/>
          <p:cNvSpPr txBox="1">
            <a:spLocks noGrp="1"/>
          </p:cNvSpPr>
          <p:nvPr>
            <p:ph type="body" idx="1"/>
          </p:nvPr>
        </p:nvSpPr>
        <p:spPr>
          <a:xfrm>
            <a:off x="679768" y="4751219"/>
            <a:ext cx="5438140" cy="38873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8: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9B6ED8-510B-4AE1-AA21-03024D0FBC33}"/>
              </a:ext>
            </a:extLst>
          </p:cNvPr>
          <p:cNvSpPr/>
          <p:nvPr userDrawn="1"/>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Picture Placeholder 9">
            <a:extLst>
              <a:ext uri="{FF2B5EF4-FFF2-40B4-BE49-F238E27FC236}">
                <a16:creationId xmlns:a16="http://schemas.microsoft.com/office/drawing/2014/main" id="{1F5D1273-FA38-49D4-9958-2DBF5D221B1A}"/>
              </a:ext>
            </a:extLst>
          </p:cNvPr>
          <p:cNvSpPr>
            <a:spLocks noGrp="1"/>
          </p:cNvSpPr>
          <p:nvPr>
            <p:ph type="pic" sz="quarter" idx="10"/>
          </p:nvPr>
        </p:nvSpPr>
        <p:spPr>
          <a:xfrm>
            <a:off x="0" y="-1"/>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3287441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F77D0-0633-42C5-8D2B-914529BD097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 name="Oval 2">
            <a:extLst>
              <a:ext uri="{FF2B5EF4-FFF2-40B4-BE49-F238E27FC236}">
                <a16:creationId xmlns:a16="http://schemas.microsoft.com/office/drawing/2014/main" id="{EF9B8447-6444-4FB6-9E19-5B068F96784E}"/>
              </a:ext>
            </a:extLst>
          </p:cNvPr>
          <p:cNvSpPr/>
          <p:nvPr userDrawn="1"/>
        </p:nvSpPr>
        <p:spPr>
          <a:xfrm>
            <a:off x="11709901" y="1068828"/>
            <a:ext cx="126000" cy="12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 name="Oval 3">
            <a:extLst>
              <a:ext uri="{FF2B5EF4-FFF2-40B4-BE49-F238E27FC236}">
                <a16:creationId xmlns:a16="http://schemas.microsoft.com/office/drawing/2014/main" id="{81F55178-CB60-445B-B645-79D60894FA67}"/>
              </a:ext>
            </a:extLst>
          </p:cNvPr>
          <p:cNvSpPr/>
          <p:nvPr userDrawn="1"/>
        </p:nvSpPr>
        <p:spPr>
          <a:xfrm>
            <a:off x="11727901" y="1375455"/>
            <a:ext cx="90000" cy="9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 name="Oval 4">
            <a:extLst>
              <a:ext uri="{FF2B5EF4-FFF2-40B4-BE49-F238E27FC236}">
                <a16:creationId xmlns:a16="http://schemas.microsoft.com/office/drawing/2014/main" id="{8C1C72DD-1BF1-4B35-9E93-E1A99F04B2FC}"/>
              </a:ext>
            </a:extLst>
          </p:cNvPr>
          <p:cNvSpPr/>
          <p:nvPr userDrawn="1"/>
        </p:nvSpPr>
        <p:spPr>
          <a:xfrm>
            <a:off x="11691901" y="726202"/>
            <a:ext cx="162000" cy="16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Oval 5">
            <a:extLst>
              <a:ext uri="{FF2B5EF4-FFF2-40B4-BE49-F238E27FC236}">
                <a16:creationId xmlns:a16="http://schemas.microsoft.com/office/drawing/2014/main" id="{6C40907F-C94E-427C-8D1A-5EA3D19430D4}"/>
              </a:ext>
            </a:extLst>
          </p:cNvPr>
          <p:cNvSpPr/>
          <p:nvPr userDrawn="1"/>
        </p:nvSpPr>
        <p:spPr>
          <a:xfrm>
            <a:off x="11682676" y="365125"/>
            <a:ext cx="180451" cy="18045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7" name="Group 6">
            <a:extLst>
              <a:ext uri="{FF2B5EF4-FFF2-40B4-BE49-F238E27FC236}">
                <a16:creationId xmlns:a16="http://schemas.microsoft.com/office/drawing/2014/main" id="{1F792495-E345-4D8A-8181-1E11E0D7A569}"/>
              </a:ext>
            </a:extLst>
          </p:cNvPr>
          <p:cNvGrpSpPr/>
          <p:nvPr userDrawn="1"/>
        </p:nvGrpSpPr>
        <p:grpSpPr>
          <a:xfrm>
            <a:off x="11675681" y="5573002"/>
            <a:ext cx="194438" cy="965910"/>
            <a:chOff x="11672303" y="5573002"/>
            <a:chExt cx="194438" cy="965910"/>
          </a:xfrm>
        </p:grpSpPr>
        <p:pic>
          <p:nvPicPr>
            <p:cNvPr id="8" name="Graphic 7">
              <a:extLst>
                <a:ext uri="{FF2B5EF4-FFF2-40B4-BE49-F238E27FC236}">
                  <a16:creationId xmlns:a16="http://schemas.microsoft.com/office/drawing/2014/main" id="{F0420A22-1175-4853-B384-63CDD3054E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74563" y="6348994"/>
              <a:ext cx="189918" cy="189918"/>
            </a:xfrm>
            <a:prstGeom prst="rect">
              <a:avLst/>
            </a:prstGeom>
          </p:spPr>
        </p:pic>
        <p:pic>
          <p:nvPicPr>
            <p:cNvPr id="9" name="Graphic 8">
              <a:extLst>
                <a:ext uri="{FF2B5EF4-FFF2-40B4-BE49-F238E27FC236}">
                  <a16:creationId xmlns:a16="http://schemas.microsoft.com/office/drawing/2014/main" id="{B2512FFD-E147-49CF-AF10-0DBFBBF2938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72303" y="5573002"/>
              <a:ext cx="194438" cy="194438"/>
            </a:xfrm>
            <a:prstGeom prst="rect">
              <a:avLst/>
            </a:prstGeom>
          </p:spPr>
        </p:pic>
        <p:pic>
          <p:nvPicPr>
            <p:cNvPr id="10" name="Graphic 9">
              <a:extLst>
                <a:ext uri="{FF2B5EF4-FFF2-40B4-BE49-F238E27FC236}">
                  <a16:creationId xmlns:a16="http://schemas.microsoft.com/office/drawing/2014/main" id="{E5963EBC-DD85-4C32-B59E-E8EF6DE1220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4563" y="5963258"/>
              <a:ext cx="189918" cy="189918"/>
            </a:xfrm>
            <a:prstGeom prst="rect">
              <a:avLst/>
            </a:prstGeom>
          </p:spPr>
        </p:pic>
      </p:grpSp>
      <p:sp>
        <p:nvSpPr>
          <p:cNvPr id="14" name="Picture Placeholder 13">
            <a:extLst>
              <a:ext uri="{FF2B5EF4-FFF2-40B4-BE49-F238E27FC236}">
                <a16:creationId xmlns:a16="http://schemas.microsoft.com/office/drawing/2014/main" id="{EB64744C-CE87-4EB9-A12B-C3B7AC7C13A0}"/>
              </a:ext>
            </a:extLst>
          </p:cNvPr>
          <p:cNvSpPr>
            <a:spLocks noGrp="1"/>
          </p:cNvSpPr>
          <p:nvPr>
            <p:ph type="pic" sz="quarter" idx="10"/>
          </p:nvPr>
        </p:nvSpPr>
        <p:spPr>
          <a:xfrm>
            <a:off x="768016" y="3152472"/>
            <a:ext cx="5156534" cy="3143250"/>
          </a:xfrm>
          <a:custGeom>
            <a:avLst/>
            <a:gdLst>
              <a:gd name="connsiteX0" fmla="*/ 0 w 5156534"/>
              <a:gd name="connsiteY0" fmla="*/ 0 h 3143250"/>
              <a:gd name="connsiteX1" fmla="*/ 5156534 w 5156534"/>
              <a:gd name="connsiteY1" fmla="*/ 0 h 3143250"/>
              <a:gd name="connsiteX2" fmla="*/ 5156534 w 5156534"/>
              <a:gd name="connsiteY2" fmla="*/ 3143250 h 3143250"/>
              <a:gd name="connsiteX3" fmla="*/ 0 w 5156534"/>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5156534" h="3143250">
                <a:moveTo>
                  <a:pt x="0" y="0"/>
                </a:moveTo>
                <a:lnTo>
                  <a:pt x="5156534" y="0"/>
                </a:lnTo>
                <a:lnTo>
                  <a:pt x="5156534" y="3143250"/>
                </a:lnTo>
                <a:lnTo>
                  <a:pt x="0" y="3143250"/>
                </a:lnTo>
                <a:close/>
              </a:path>
            </a:pathLst>
          </a:custGeom>
        </p:spPr>
        <p:txBody>
          <a:bodyPr wrap="square">
            <a:noAutofit/>
          </a:bodyPr>
          <a:lstStyle/>
          <a:p>
            <a:endParaRPr lang="en-ID" dirty="0"/>
          </a:p>
        </p:txBody>
      </p:sp>
    </p:spTree>
    <p:extLst>
      <p:ext uri="{BB962C8B-B14F-4D97-AF65-F5344CB8AC3E}">
        <p14:creationId xmlns:p14="http://schemas.microsoft.com/office/powerpoint/2010/main" val="338771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F77D0-0633-42C5-8D2B-914529BD097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 name="Oval 2">
            <a:extLst>
              <a:ext uri="{FF2B5EF4-FFF2-40B4-BE49-F238E27FC236}">
                <a16:creationId xmlns:a16="http://schemas.microsoft.com/office/drawing/2014/main" id="{EF9B8447-6444-4FB6-9E19-5B068F96784E}"/>
              </a:ext>
            </a:extLst>
          </p:cNvPr>
          <p:cNvSpPr/>
          <p:nvPr userDrawn="1"/>
        </p:nvSpPr>
        <p:spPr>
          <a:xfrm>
            <a:off x="11709901" y="1068828"/>
            <a:ext cx="126000" cy="12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 name="Oval 3">
            <a:extLst>
              <a:ext uri="{FF2B5EF4-FFF2-40B4-BE49-F238E27FC236}">
                <a16:creationId xmlns:a16="http://schemas.microsoft.com/office/drawing/2014/main" id="{81F55178-CB60-445B-B645-79D60894FA67}"/>
              </a:ext>
            </a:extLst>
          </p:cNvPr>
          <p:cNvSpPr/>
          <p:nvPr userDrawn="1"/>
        </p:nvSpPr>
        <p:spPr>
          <a:xfrm>
            <a:off x="11727901" y="1375455"/>
            <a:ext cx="90000" cy="9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 name="Oval 4">
            <a:extLst>
              <a:ext uri="{FF2B5EF4-FFF2-40B4-BE49-F238E27FC236}">
                <a16:creationId xmlns:a16="http://schemas.microsoft.com/office/drawing/2014/main" id="{8C1C72DD-1BF1-4B35-9E93-E1A99F04B2FC}"/>
              </a:ext>
            </a:extLst>
          </p:cNvPr>
          <p:cNvSpPr/>
          <p:nvPr userDrawn="1"/>
        </p:nvSpPr>
        <p:spPr>
          <a:xfrm>
            <a:off x="11691901" y="726202"/>
            <a:ext cx="162000" cy="16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Oval 5">
            <a:extLst>
              <a:ext uri="{FF2B5EF4-FFF2-40B4-BE49-F238E27FC236}">
                <a16:creationId xmlns:a16="http://schemas.microsoft.com/office/drawing/2014/main" id="{6C40907F-C94E-427C-8D1A-5EA3D19430D4}"/>
              </a:ext>
            </a:extLst>
          </p:cNvPr>
          <p:cNvSpPr/>
          <p:nvPr userDrawn="1"/>
        </p:nvSpPr>
        <p:spPr>
          <a:xfrm>
            <a:off x="11682676" y="365125"/>
            <a:ext cx="180451" cy="18045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7" name="Group 6">
            <a:extLst>
              <a:ext uri="{FF2B5EF4-FFF2-40B4-BE49-F238E27FC236}">
                <a16:creationId xmlns:a16="http://schemas.microsoft.com/office/drawing/2014/main" id="{1F792495-E345-4D8A-8181-1E11E0D7A569}"/>
              </a:ext>
            </a:extLst>
          </p:cNvPr>
          <p:cNvGrpSpPr/>
          <p:nvPr userDrawn="1"/>
        </p:nvGrpSpPr>
        <p:grpSpPr>
          <a:xfrm>
            <a:off x="11675681" y="5573002"/>
            <a:ext cx="194438" cy="965910"/>
            <a:chOff x="11672303" y="5573002"/>
            <a:chExt cx="194438" cy="965910"/>
          </a:xfrm>
        </p:grpSpPr>
        <p:pic>
          <p:nvPicPr>
            <p:cNvPr id="8" name="Graphic 7">
              <a:extLst>
                <a:ext uri="{FF2B5EF4-FFF2-40B4-BE49-F238E27FC236}">
                  <a16:creationId xmlns:a16="http://schemas.microsoft.com/office/drawing/2014/main" id="{F0420A22-1175-4853-B384-63CDD3054E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74563" y="6348994"/>
              <a:ext cx="189918" cy="189918"/>
            </a:xfrm>
            <a:prstGeom prst="rect">
              <a:avLst/>
            </a:prstGeom>
          </p:spPr>
        </p:pic>
        <p:pic>
          <p:nvPicPr>
            <p:cNvPr id="9" name="Graphic 8">
              <a:extLst>
                <a:ext uri="{FF2B5EF4-FFF2-40B4-BE49-F238E27FC236}">
                  <a16:creationId xmlns:a16="http://schemas.microsoft.com/office/drawing/2014/main" id="{B2512FFD-E147-49CF-AF10-0DBFBBF2938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72303" y="5573002"/>
              <a:ext cx="194438" cy="194438"/>
            </a:xfrm>
            <a:prstGeom prst="rect">
              <a:avLst/>
            </a:prstGeom>
          </p:spPr>
        </p:pic>
        <p:pic>
          <p:nvPicPr>
            <p:cNvPr id="10" name="Graphic 9">
              <a:extLst>
                <a:ext uri="{FF2B5EF4-FFF2-40B4-BE49-F238E27FC236}">
                  <a16:creationId xmlns:a16="http://schemas.microsoft.com/office/drawing/2014/main" id="{E5963EBC-DD85-4C32-B59E-E8EF6DE1220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4563" y="5963258"/>
              <a:ext cx="189918" cy="189918"/>
            </a:xfrm>
            <a:prstGeom prst="rect">
              <a:avLst/>
            </a:prstGeom>
          </p:spPr>
        </p:pic>
      </p:grpSp>
      <p:sp>
        <p:nvSpPr>
          <p:cNvPr id="16" name="Picture Placeholder 15">
            <a:extLst>
              <a:ext uri="{FF2B5EF4-FFF2-40B4-BE49-F238E27FC236}">
                <a16:creationId xmlns:a16="http://schemas.microsoft.com/office/drawing/2014/main" id="{9AA5AE77-9FEC-46E6-A262-E61DFA3CA35A}"/>
              </a:ext>
            </a:extLst>
          </p:cNvPr>
          <p:cNvSpPr>
            <a:spLocks noGrp="1"/>
          </p:cNvSpPr>
          <p:nvPr>
            <p:ph type="pic" sz="quarter" idx="10"/>
          </p:nvPr>
        </p:nvSpPr>
        <p:spPr>
          <a:xfrm>
            <a:off x="3790950" y="1499936"/>
            <a:ext cx="2305050" cy="3295650"/>
          </a:xfrm>
          <a:custGeom>
            <a:avLst/>
            <a:gdLst>
              <a:gd name="connsiteX0" fmla="*/ 0 w 2305050"/>
              <a:gd name="connsiteY0" fmla="*/ 0 h 3295650"/>
              <a:gd name="connsiteX1" fmla="*/ 2305050 w 2305050"/>
              <a:gd name="connsiteY1" fmla="*/ 0 h 3295650"/>
              <a:gd name="connsiteX2" fmla="*/ 2305050 w 2305050"/>
              <a:gd name="connsiteY2" fmla="*/ 3295650 h 3295650"/>
              <a:gd name="connsiteX3" fmla="*/ 0 w 2305050"/>
              <a:gd name="connsiteY3" fmla="*/ 3295650 h 3295650"/>
            </a:gdLst>
            <a:ahLst/>
            <a:cxnLst>
              <a:cxn ang="0">
                <a:pos x="connsiteX0" y="connsiteY0"/>
              </a:cxn>
              <a:cxn ang="0">
                <a:pos x="connsiteX1" y="connsiteY1"/>
              </a:cxn>
              <a:cxn ang="0">
                <a:pos x="connsiteX2" y="connsiteY2"/>
              </a:cxn>
              <a:cxn ang="0">
                <a:pos x="connsiteX3" y="connsiteY3"/>
              </a:cxn>
            </a:cxnLst>
            <a:rect l="l" t="t" r="r" b="b"/>
            <a:pathLst>
              <a:path w="2305050" h="3295650">
                <a:moveTo>
                  <a:pt x="0" y="0"/>
                </a:moveTo>
                <a:lnTo>
                  <a:pt x="2305050" y="0"/>
                </a:lnTo>
                <a:lnTo>
                  <a:pt x="2305050" y="3295650"/>
                </a:lnTo>
                <a:lnTo>
                  <a:pt x="0" y="3295650"/>
                </a:lnTo>
                <a:close/>
              </a:path>
            </a:pathLst>
          </a:custGeom>
        </p:spPr>
        <p:txBody>
          <a:bodyPr wrap="square">
            <a:noAutofit/>
          </a:bodyPr>
          <a:lstStyle/>
          <a:p>
            <a:endParaRPr lang="en-ID" dirty="0"/>
          </a:p>
        </p:txBody>
      </p:sp>
      <p:sp>
        <p:nvSpPr>
          <p:cNvPr id="19" name="Picture Placeholder 18">
            <a:extLst>
              <a:ext uri="{FF2B5EF4-FFF2-40B4-BE49-F238E27FC236}">
                <a16:creationId xmlns:a16="http://schemas.microsoft.com/office/drawing/2014/main" id="{0B4201DA-C037-4B2F-B094-E2D072B39077}"/>
              </a:ext>
            </a:extLst>
          </p:cNvPr>
          <p:cNvSpPr>
            <a:spLocks noGrp="1"/>
          </p:cNvSpPr>
          <p:nvPr>
            <p:ph type="pic" sz="quarter" idx="11"/>
          </p:nvPr>
        </p:nvSpPr>
        <p:spPr>
          <a:xfrm>
            <a:off x="6267450" y="1042735"/>
            <a:ext cx="2305050" cy="3295650"/>
          </a:xfrm>
          <a:custGeom>
            <a:avLst/>
            <a:gdLst>
              <a:gd name="connsiteX0" fmla="*/ 0 w 2305050"/>
              <a:gd name="connsiteY0" fmla="*/ 0 h 3295650"/>
              <a:gd name="connsiteX1" fmla="*/ 2305050 w 2305050"/>
              <a:gd name="connsiteY1" fmla="*/ 0 h 3295650"/>
              <a:gd name="connsiteX2" fmla="*/ 2305050 w 2305050"/>
              <a:gd name="connsiteY2" fmla="*/ 3295650 h 3295650"/>
              <a:gd name="connsiteX3" fmla="*/ 0 w 2305050"/>
              <a:gd name="connsiteY3" fmla="*/ 3295650 h 3295650"/>
            </a:gdLst>
            <a:ahLst/>
            <a:cxnLst>
              <a:cxn ang="0">
                <a:pos x="connsiteX0" y="connsiteY0"/>
              </a:cxn>
              <a:cxn ang="0">
                <a:pos x="connsiteX1" y="connsiteY1"/>
              </a:cxn>
              <a:cxn ang="0">
                <a:pos x="connsiteX2" y="connsiteY2"/>
              </a:cxn>
              <a:cxn ang="0">
                <a:pos x="connsiteX3" y="connsiteY3"/>
              </a:cxn>
            </a:cxnLst>
            <a:rect l="l" t="t" r="r" b="b"/>
            <a:pathLst>
              <a:path w="2305050" h="3295650">
                <a:moveTo>
                  <a:pt x="0" y="0"/>
                </a:moveTo>
                <a:lnTo>
                  <a:pt x="2305050" y="0"/>
                </a:lnTo>
                <a:lnTo>
                  <a:pt x="2305050" y="3295650"/>
                </a:lnTo>
                <a:lnTo>
                  <a:pt x="0" y="3295650"/>
                </a:lnTo>
                <a:close/>
              </a:path>
            </a:pathLst>
          </a:custGeom>
        </p:spPr>
        <p:txBody>
          <a:bodyPr wrap="square">
            <a:noAutofit/>
          </a:bodyPr>
          <a:lstStyle/>
          <a:p>
            <a:endParaRPr lang="en-ID" dirty="0"/>
          </a:p>
        </p:txBody>
      </p:sp>
      <p:sp>
        <p:nvSpPr>
          <p:cNvPr id="22" name="Picture Placeholder 21">
            <a:extLst>
              <a:ext uri="{FF2B5EF4-FFF2-40B4-BE49-F238E27FC236}">
                <a16:creationId xmlns:a16="http://schemas.microsoft.com/office/drawing/2014/main" id="{33171CD8-CA38-462B-8473-71DA5670B8A0}"/>
              </a:ext>
            </a:extLst>
          </p:cNvPr>
          <p:cNvSpPr>
            <a:spLocks noGrp="1"/>
          </p:cNvSpPr>
          <p:nvPr>
            <p:ph type="pic" sz="quarter" idx="12"/>
          </p:nvPr>
        </p:nvSpPr>
        <p:spPr>
          <a:xfrm>
            <a:off x="8743950" y="604586"/>
            <a:ext cx="2305050" cy="3295650"/>
          </a:xfrm>
          <a:custGeom>
            <a:avLst/>
            <a:gdLst>
              <a:gd name="connsiteX0" fmla="*/ 0 w 2305050"/>
              <a:gd name="connsiteY0" fmla="*/ 0 h 3295650"/>
              <a:gd name="connsiteX1" fmla="*/ 2305050 w 2305050"/>
              <a:gd name="connsiteY1" fmla="*/ 0 h 3295650"/>
              <a:gd name="connsiteX2" fmla="*/ 2305050 w 2305050"/>
              <a:gd name="connsiteY2" fmla="*/ 3295650 h 3295650"/>
              <a:gd name="connsiteX3" fmla="*/ 0 w 2305050"/>
              <a:gd name="connsiteY3" fmla="*/ 3295650 h 3295650"/>
            </a:gdLst>
            <a:ahLst/>
            <a:cxnLst>
              <a:cxn ang="0">
                <a:pos x="connsiteX0" y="connsiteY0"/>
              </a:cxn>
              <a:cxn ang="0">
                <a:pos x="connsiteX1" y="connsiteY1"/>
              </a:cxn>
              <a:cxn ang="0">
                <a:pos x="connsiteX2" y="connsiteY2"/>
              </a:cxn>
              <a:cxn ang="0">
                <a:pos x="connsiteX3" y="connsiteY3"/>
              </a:cxn>
            </a:cxnLst>
            <a:rect l="l" t="t" r="r" b="b"/>
            <a:pathLst>
              <a:path w="2305050" h="3295650">
                <a:moveTo>
                  <a:pt x="0" y="0"/>
                </a:moveTo>
                <a:lnTo>
                  <a:pt x="2305050" y="0"/>
                </a:lnTo>
                <a:lnTo>
                  <a:pt x="2305050" y="3295650"/>
                </a:lnTo>
                <a:lnTo>
                  <a:pt x="0" y="3295650"/>
                </a:lnTo>
                <a:close/>
              </a:path>
            </a:pathLst>
          </a:custGeom>
        </p:spPr>
        <p:txBody>
          <a:bodyPr wrap="square">
            <a:noAutofit/>
          </a:bodyPr>
          <a:lstStyle/>
          <a:p>
            <a:endParaRPr lang="en-ID" dirty="0"/>
          </a:p>
        </p:txBody>
      </p:sp>
    </p:spTree>
    <p:extLst>
      <p:ext uri="{BB962C8B-B14F-4D97-AF65-F5344CB8AC3E}">
        <p14:creationId xmlns:p14="http://schemas.microsoft.com/office/powerpoint/2010/main" val="1330725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F77D0-0633-42C5-8D2B-914529BD097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Picture Placeholder 13">
            <a:extLst>
              <a:ext uri="{FF2B5EF4-FFF2-40B4-BE49-F238E27FC236}">
                <a16:creationId xmlns:a16="http://schemas.microsoft.com/office/drawing/2014/main" id="{F3E52620-130B-44CC-82B2-3EA26A1B361D}"/>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3529345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F77D0-0633-42C5-8D2B-914529BD097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Picture Placeholder 13">
            <a:extLst>
              <a:ext uri="{FF2B5EF4-FFF2-40B4-BE49-F238E27FC236}">
                <a16:creationId xmlns:a16="http://schemas.microsoft.com/office/drawing/2014/main" id="{B090B077-C695-45C5-946D-D845442131CF}"/>
              </a:ext>
            </a:extLst>
          </p:cNvPr>
          <p:cNvSpPr>
            <a:spLocks noGrp="1"/>
          </p:cNvSpPr>
          <p:nvPr>
            <p:ph type="pic" sz="quarter" idx="10"/>
          </p:nvPr>
        </p:nvSpPr>
        <p:spPr>
          <a:xfrm>
            <a:off x="0" y="0"/>
            <a:ext cx="3929550" cy="6858000"/>
          </a:xfrm>
          <a:custGeom>
            <a:avLst/>
            <a:gdLst>
              <a:gd name="connsiteX0" fmla="*/ 0 w 2986734"/>
              <a:gd name="connsiteY0" fmla="*/ 0 h 6858000"/>
              <a:gd name="connsiteX1" fmla="*/ 2986734 w 2986734"/>
              <a:gd name="connsiteY1" fmla="*/ 0 h 6858000"/>
              <a:gd name="connsiteX2" fmla="*/ 2986734 w 2986734"/>
              <a:gd name="connsiteY2" fmla="*/ 6858000 h 6858000"/>
              <a:gd name="connsiteX3" fmla="*/ 0 w 298673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86734" h="6858000">
                <a:moveTo>
                  <a:pt x="0" y="0"/>
                </a:moveTo>
                <a:lnTo>
                  <a:pt x="2986734" y="0"/>
                </a:lnTo>
                <a:lnTo>
                  <a:pt x="2986734" y="6858000"/>
                </a:lnTo>
                <a:lnTo>
                  <a:pt x="0" y="6858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538923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Section Header">
    <p:bg>
      <p:bgPr>
        <a:solidFill>
          <a:srgbClr val="162A7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F77D0-0633-42C5-8D2B-914529BD097F}"/>
              </a:ext>
            </a:extLst>
          </p:cNvPr>
          <p:cNvSpPr/>
          <p:nvPr userDrawn="1"/>
        </p:nvSpPr>
        <p:spPr>
          <a:xfrm>
            <a:off x="0" y="0"/>
            <a:ext cx="12192000" cy="6858000"/>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4108203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F77D0-0633-42C5-8D2B-914529BD097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5" name="Picture Placeholder 14">
            <a:extLst>
              <a:ext uri="{FF2B5EF4-FFF2-40B4-BE49-F238E27FC236}">
                <a16:creationId xmlns:a16="http://schemas.microsoft.com/office/drawing/2014/main" id="{FD74547A-8F1F-482E-B07D-9763B30D1AC3}"/>
              </a:ext>
            </a:extLst>
          </p:cNvPr>
          <p:cNvSpPr>
            <a:spLocks noGrp="1"/>
          </p:cNvSpPr>
          <p:nvPr>
            <p:ph type="pic" sz="quarter" idx="10"/>
          </p:nvPr>
        </p:nvSpPr>
        <p:spPr>
          <a:xfrm>
            <a:off x="5938839" y="669768"/>
            <a:ext cx="3000375" cy="3371850"/>
          </a:xfrm>
          <a:custGeom>
            <a:avLst/>
            <a:gdLst>
              <a:gd name="connsiteX0" fmla="*/ 0 w 3000375"/>
              <a:gd name="connsiteY0" fmla="*/ 0 h 3371850"/>
              <a:gd name="connsiteX1" fmla="*/ 3000375 w 3000375"/>
              <a:gd name="connsiteY1" fmla="*/ 0 h 3371850"/>
              <a:gd name="connsiteX2" fmla="*/ 3000375 w 3000375"/>
              <a:gd name="connsiteY2" fmla="*/ 3371850 h 3371850"/>
              <a:gd name="connsiteX3" fmla="*/ 0 w 3000375"/>
              <a:gd name="connsiteY3" fmla="*/ 3371850 h 3371850"/>
            </a:gdLst>
            <a:ahLst/>
            <a:cxnLst>
              <a:cxn ang="0">
                <a:pos x="connsiteX0" y="connsiteY0"/>
              </a:cxn>
              <a:cxn ang="0">
                <a:pos x="connsiteX1" y="connsiteY1"/>
              </a:cxn>
              <a:cxn ang="0">
                <a:pos x="connsiteX2" y="connsiteY2"/>
              </a:cxn>
              <a:cxn ang="0">
                <a:pos x="connsiteX3" y="connsiteY3"/>
              </a:cxn>
            </a:cxnLst>
            <a:rect l="l" t="t" r="r" b="b"/>
            <a:pathLst>
              <a:path w="3000375" h="3371850">
                <a:moveTo>
                  <a:pt x="0" y="0"/>
                </a:moveTo>
                <a:lnTo>
                  <a:pt x="3000375" y="0"/>
                </a:lnTo>
                <a:lnTo>
                  <a:pt x="3000375" y="3371850"/>
                </a:lnTo>
                <a:lnTo>
                  <a:pt x="0" y="3371850"/>
                </a:lnTo>
                <a:close/>
              </a:path>
            </a:pathLst>
          </a:custGeom>
        </p:spPr>
        <p:txBody>
          <a:bodyPr wrap="square">
            <a:noAutofit/>
          </a:bodyPr>
          <a:lstStyle/>
          <a:p>
            <a:endParaRPr lang="en-ID" dirty="0"/>
          </a:p>
        </p:txBody>
      </p:sp>
    </p:spTree>
    <p:extLst>
      <p:ext uri="{BB962C8B-B14F-4D97-AF65-F5344CB8AC3E}">
        <p14:creationId xmlns:p14="http://schemas.microsoft.com/office/powerpoint/2010/main" val="841620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F77D0-0633-42C5-8D2B-914529BD097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Picture Placeholder 13">
            <a:extLst>
              <a:ext uri="{FF2B5EF4-FFF2-40B4-BE49-F238E27FC236}">
                <a16:creationId xmlns:a16="http://schemas.microsoft.com/office/drawing/2014/main" id="{EB25815B-AC55-4FB0-9A82-9BD87E7D2F08}"/>
              </a:ext>
            </a:extLst>
          </p:cNvPr>
          <p:cNvSpPr>
            <a:spLocks noGrp="1"/>
          </p:cNvSpPr>
          <p:nvPr>
            <p:ph type="pic" sz="quarter" idx="10"/>
          </p:nvPr>
        </p:nvSpPr>
        <p:spPr>
          <a:xfrm>
            <a:off x="6365103" y="609679"/>
            <a:ext cx="3409950" cy="5238750"/>
          </a:xfrm>
          <a:custGeom>
            <a:avLst/>
            <a:gdLst>
              <a:gd name="connsiteX0" fmla="*/ 0 w 3409950"/>
              <a:gd name="connsiteY0" fmla="*/ 0 h 5238750"/>
              <a:gd name="connsiteX1" fmla="*/ 3409950 w 3409950"/>
              <a:gd name="connsiteY1" fmla="*/ 0 h 5238750"/>
              <a:gd name="connsiteX2" fmla="*/ 3409950 w 3409950"/>
              <a:gd name="connsiteY2" fmla="*/ 5238750 h 5238750"/>
              <a:gd name="connsiteX3" fmla="*/ 0 w 3409950"/>
              <a:gd name="connsiteY3" fmla="*/ 5238750 h 5238750"/>
            </a:gdLst>
            <a:ahLst/>
            <a:cxnLst>
              <a:cxn ang="0">
                <a:pos x="connsiteX0" y="connsiteY0"/>
              </a:cxn>
              <a:cxn ang="0">
                <a:pos x="connsiteX1" y="connsiteY1"/>
              </a:cxn>
              <a:cxn ang="0">
                <a:pos x="connsiteX2" y="connsiteY2"/>
              </a:cxn>
              <a:cxn ang="0">
                <a:pos x="connsiteX3" y="connsiteY3"/>
              </a:cxn>
            </a:cxnLst>
            <a:rect l="l" t="t" r="r" b="b"/>
            <a:pathLst>
              <a:path w="3409950" h="5238750">
                <a:moveTo>
                  <a:pt x="0" y="0"/>
                </a:moveTo>
                <a:lnTo>
                  <a:pt x="3409950" y="0"/>
                </a:lnTo>
                <a:lnTo>
                  <a:pt x="3409950" y="5238750"/>
                </a:lnTo>
                <a:lnTo>
                  <a:pt x="0" y="5238750"/>
                </a:lnTo>
                <a:close/>
              </a:path>
            </a:pathLst>
          </a:custGeom>
        </p:spPr>
        <p:txBody>
          <a:bodyPr wrap="square">
            <a:noAutofit/>
          </a:bodyPr>
          <a:lstStyle/>
          <a:p>
            <a:endParaRPr lang="en-ID" dirty="0"/>
          </a:p>
        </p:txBody>
      </p:sp>
    </p:spTree>
    <p:extLst>
      <p:ext uri="{BB962C8B-B14F-4D97-AF65-F5344CB8AC3E}">
        <p14:creationId xmlns:p14="http://schemas.microsoft.com/office/powerpoint/2010/main" val="3853418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Section Header">
    <p:bg>
      <p:bgPr>
        <a:solidFill>
          <a:srgbClr val="162A7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FC7989-ED0E-4B5A-9B33-144B69EE4E45}"/>
              </a:ext>
            </a:extLst>
          </p:cNvPr>
          <p:cNvSpPr/>
          <p:nvPr userDrawn="1"/>
        </p:nvSpPr>
        <p:spPr>
          <a:xfrm>
            <a:off x="0" y="0"/>
            <a:ext cx="12192000" cy="6858000"/>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3" name="Picture Placeholder 32">
            <a:extLst>
              <a:ext uri="{FF2B5EF4-FFF2-40B4-BE49-F238E27FC236}">
                <a16:creationId xmlns:a16="http://schemas.microsoft.com/office/drawing/2014/main" id="{6F8E29B5-BB7A-4A83-AA37-5E6EC1BA2DD2}"/>
              </a:ext>
            </a:extLst>
          </p:cNvPr>
          <p:cNvSpPr>
            <a:spLocks noGrp="1"/>
          </p:cNvSpPr>
          <p:nvPr>
            <p:ph type="pic" sz="quarter" idx="10"/>
          </p:nvPr>
        </p:nvSpPr>
        <p:spPr>
          <a:xfrm>
            <a:off x="-1" y="0"/>
            <a:ext cx="5663082" cy="6858000"/>
          </a:xfrm>
          <a:custGeom>
            <a:avLst/>
            <a:gdLst>
              <a:gd name="connsiteX0" fmla="*/ 3905543 w 5663082"/>
              <a:gd name="connsiteY0" fmla="*/ 0 h 6858000"/>
              <a:gd name="connsiteX1" fmla="*/ 5663082 w 5663082"/>
              <a:gd name="connsiteY1" fmla="*/ 0 h 6858000"/>
              <a:gd name="connsiteX2" fmla="*/ 5663082 w 5663082"/>
              <a:gd name="connsiteY2" fmla="*/ 6858000 h 6858000"/>
              <a:gd name="connsiteX3" fmla="*/ 3905543 w 5663082"/>
              <a:gd name="connsiteY3" fmla="*/ 6858000 h 6858000"/>
              <a:gd name="connsiteX4" fmla="*/ 1952773 w 5663082"/>
              <a:gd name="connsiteY4" fmla="*/ 0 h 6858000"/>
              <a:gd name="connsiteX5" fmla="*/ 3710312 w 5663082"/>
              <a:gd name="connsiteY5" fmla="*/ 0 h 6858000"/>
              <a:gd name="connsiteX6" fmla="*/ 3710312 w 5663082"/>
              <a:gd name="connsiteY6" fmla="*/ 6858000 h 6858000"/>
              <a:gd name="connsiteX7" fmla="*/ 1952773 w 5663082"/>
              <a:gd name="connsiteY7" fmla="*/ 6858000 h 6858000"/>
              <a:gd name="connsiteX8" fmla="*/ 0 w 5663082"/>
              <a:gd name="connsiteY8" fmla="*/ 0 h 6858000"/>
              <a:gd name="connsiteX9" fmla="*/ 1757539 w 5663082"/>
              <a:gd name="connsiteY9" fmla="*/ 0 h 6858000"/>
              <a:gd name="connsiteX10" fmla="*/ 1757539 w 5663082"/>
              <a:gd name="connsiteY10" fmla="*/ 6858000 h 6858000"/>
              <a:gd name="connsiteX11" fmla="*/ 0 w 566308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3082" h="6858000">
                <a:moveTo>
                  <a:pt x="3905543" y="0"/>
                </a:moveTo>
                <a:lnTo>
                  <a:pt x="5663082" y="0"/>
                </a:lnTo>
                <a:lnTo>
                  <a:pt x="5663082" y="6858000"/>
                </a:lnTo>
                <a:lnTo>
                  <a:pt x="3905543" y="6858000"/>
                </a:lnTo>
                <a:close/>
                <a:moveTo>
                  <a:pt x="1952773" y="0"/>
                </a:moveTo>
                <a:lnTo>
                  <a:pt x="3710312" y="0"/>
                </a:lnTo>
                <a:lnTo>
                  <a:pt x="3710312" y="6858000"/>
                </a:lnTo>
                <a:lnTo>
                  <a:pt x="1952773" y="6858000"/>
                </a:lnTo>
                <a:close/>
                <a:moveTo>
                  <a:pt x="0" y="0"/>
                </a:moveTo>
                <a:lnTo>
                  <a:pt x="1757539" y="0"/>
                </a:lnTo>
                <a:lnTo>
                  <a:pt x="1757539" y="6858000"/>
                </a:lnTo>
                <a:lnTo>
                  <a:pt x="0" y="6858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3694135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9E9FD5-D6D1-4C67-BF15-BB6D7C6BEFF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Picture Placeholder 5">
            <a:extLst>
              <a:ext uri="{FF2B5EF4-FFF2-40B4-BE49-F238E27FC236}">
                <a16:creationId xmlns:a16="http://schemas.microsoft.com/office/drawing/2014/main" id="{69147B42-B607-41FC-86CC-3E088568825A}"/>
              </a:ext>
            </a:extLst>
          </p:cNvPr>
          <p:cNvSpPr>
            <a:spLocks noGrp="1"/>
          </p:cNvSpPr>
          <p:nvPr>
            <p:ph type="pic" sz="quarter" idx="10"/>
          </p:nvPr>
        </p:nvSpPr>
        <p:spPr>
          <a:xfrm>
            <a:off x="6096000" y="-1"/>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2273981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9771CFC-4F8C-40E8-89CD-857A33A83E0F}"/>
              </a:ext>
            </a:extLst>
          </p:cNvPr>
          <p:cNvSpPr>
            <a:spLocks noGrp="1"/>
          </p:cNvSpPr>
          <p:nvPr>
            <p:ph type="pic" sz="quarter" idx="10"/>
          </p:nvPr>
        </p:nvSpPr>
        <p:spPr>
          <a:xfrm>
            <a:off x="778043" y="1660359"/>
            <a:ext cx="2478505" cy="3007895"/>
          </a:xfrm>
          <a:custGeom>
            <a:avLst/>
            <a:gdLst>
              <a:gd name="connsiteX0" fmla="*/ 0 w 2478505"/>
              <a:gd name="connsiteY0" fmla="*/ 0 h 3007895"/>
              <a:gd name="connsiteX1" fmla="*/ 2478505 w 2478505"/>
              <a:gd name="connsiteY1" fmla="*/ 0 h 3007895"/>
              <a:gd name="connsiteX2" fmla="*/ 2478505 w 2478505"/>
              <a:gd name="connsiteY2" fmla="*/ 3007895 h 3007895"/>
              <a:gd name="connsiteX3" fmla="*/ 0 w 2478505"/>
              <a:gd name="connsiteY3" fmla="*/ 3007895 h 3007895"/>
            </a:gdLst>
            <a:ahLst/>
            <a:cxnLst>
              <a:cxn ang="0">
                <a:pos x="connsiteX0" y="connsiteY0"/>
              </a:cxn>
              <a:cxn ang="0">
                <a:pos x="connsiteX1" y="connsiteY1"/>
              </a:cxn>
              <a:cxn ang="0">
                <a:pos x="connsiteX2" y="connsiteY2"/>
              </a:cxn>
              <a:cxn ang="0">
                <a:pos x="connsiteX3" y="connsiteY3"/>
              </a:cxn>
            </a:cxnLst>
            <a:rect l="l" t="t" r="r" b="b"/>
            <a:pathLst>
              <a:path w="2478505" h="3007895">
                <a:moveTo>
                  <a:pt x="0" y="0"/>
                </a:moveTo>
                <a:lnTo>
                  <a:pt x="2478505" y="0"/>
                </a:lnTo>
                <a:lnTo>
                  <a:pt x="2478505" y="3007895"/>
                </a:lnTo>
                <a:lnTo>
                  <a:pt x="0" y="3007895"/>
                </a:lnTo>
                <a:close/>
              </a:path>
            </a:pathLst>
          </a:custGeom>
        </p:spPr>
        <p:txBody>
          <a:bodyPr wrap="square">
            <a:noAutofit/>
          </a:bodyPr>
          <a:lstStyle/>
          <a:p>
            <a:endParaRPr lang="en-ID" dirty="0"/>
          </a:p>
        </p:txBody>
      </p:sp>
      <p:sp>
        <p:nvSpPr>
          <p:cNvPr id="10" name="Picture Placeholder 9">
            <a:extLst>
              <a:ext uri="{FF2B5EF4-FFF2-40B4-BE49-F238E27FC236}">
                <a16:creationId xmlns:a16="http://schemas.microsoft.com/office/drawing/2014/main" id="{67A25CC7-931F-4213-82AE-CC1FC0E71B0A}"/>
              </a:ext>
            </a:extLst>
          </p:cNvPr>
          <p:cNvSpPr>
            <a:spLocks noGrp="1"/>
          </p:cNvSpPr>
          <p:nvPr>
            <p:ph type="pic" sz="quarter" idx="11"/>
          </p:nvPr>
        </p:nvSpPr>
        <p:spPr>
          <a:xfrm>
            <a:off x="4856749" y="2125582"/>
            <a:ext cx="2478505" cy="3007895"/>
          </a:xfrm>
          <a:custGeom>
            <a:avLst/>
            <a:gdLst>
              <a:gd name="connsiteX0" fmla="*/ 0 w 2478505"/>
              <a:gd name="connsiteY0" fmla="*/ 0 h 3007895"/>
              <a:gd name="connsiteX1" fmla="*/ 2478505 w 2478505"/>
              <a:gd name="connsiteY1" fmla="*/ 0 h 3007895"/>
              <a:gd name="connsiteX2" fmla="*/ 2478505 w 2478505"/>
              <a:gd name="connsiteY2" fmla="*/ 3007895 h 3007895"/>
              <a:gd name="connsiteX3" fmla="*/ 0 w 2478505"/>
              <a:gd name="connsiteY3" fmla="*/ 3007895 h 3007895"/>
            </a:gdLst>
            <a:ahLst/>
            <a:cxnLst>
              <a:cxn ang="0">
                <a:pos x="connsiteX0" y="connsiteY0"/>
              </a:cxn>
              <a:cxn ang="0">
                <a:pos x="connsiteX1" y="connsiteY1"/>
              </a:cxn>
              <a:cxn ang="0">
                <a:pos x="connsiteX2" y="connsiteY2"/>
              </a:cxn>
              <a:cxn ang="0">
                <a:pos x="connsiteX3" y="connsiteY3"/>
              </a:cxn>
            </a:cxnLst>
            <a:rect l="l" t="t" r="r" b="b"/>
            <a:pathLst>
              <a:path w="2478505" h="3007895">
                <a:moveTo>
                  <a:pt x="0" y="0"/>
                </a:moveTo>
                <a:lnTo>
                  <a:pt x="2478505" y="0"/>
                </a:lnTo>
                <a:lnTo>
                  <a:pt x="2478505" y="3007895"/>
                </a:lnTo>
                <a:lnTo>
                  <a:pt x="0" y="3007895"/>
                </a:lnTo>
                <a:close/>
              </a:path>
            </a:pathLst>
          </a:custGeom>
        </p:spPr>
        <p:txBody>
          <a:bodyPr wrap="square">
            <a:noAutofit/>
          </a:bodyPr>
          <a:lstStyle/>
          <a:p>
            <a:endParaRPr lang="en-ID" dirty="0"/>
          </a:p>
        </p:txBody>
      </p:sp>
      <p:sp>
        <p:nvSpPr>
          <p:cNvPr id="13" name="Picture Placeholder 12">
            <a:extLst>
              <a:ext uri="{FF2B5EF4-FFF2-40B4-BE49-F238E27FC236}">
                <a16:creationId xmlns:a16="http://schemas.microsoft.com/office/drawing/2014/main" id="{9E19714C-2E0C-497D-9F01-25998701AA30}"/>
              </a:ext>
            </a:extLst>
          </p:cNvPr>
          <p:cNvSpPr>
            <a:spLocks noGrp="1"/>
          </p:cNvSpPr>
          <p:nvPr>
            <p:ph type="pic" sz="quarter" idx="12"/>
          </p:nvPr>
        </p:nvSpPr>
        <p:spPr>
          <a:xfrm>
            <a:off x="8935455" y="1660359"/>
            <a:ext cx="2478505" cy="3007895"/>
          </a:xfrm>
          <a:custGeom>
            <a:avLst/>
            <a:gdLst>
              <a:gd name="connsiteX0" fmla="*/ 0 w 2478505"/>
              <a:gd name="connsiteY0" fmla="*/ 0 h 3007895"/>
              <a:gd name="connsiteX1" fmla="*/ 2478505 w 2478505"/>
              <a:gd name="connsiteY1" fmla="*/ 0 h 3007895"/>
              <a:gd name="connsiteX2" fmla="*/ 2478505 w 2478505"/>
              <a:gd name="connsiteY2" fmla="*/ 3007895 h 3007895"/>
              <a:gd name="connsiteX3" fmla="*/ 0 w 2478505"/>
              <a:gd name="connsiteY3" fmla="*/ 3007895 h 3007895"/>
            </a:gdLst>
            <a:ahLst/>
            <a:cxnLst>
              <a:cxn ang="0">
                <a:pos x="connsiteX0" y="connsiteY0"/>
              </a:cxn>
              <a:cxn ang="0">
                <a:pos x="connsiteX1" y="connsiteY1"/>
              </a:cxn>
              <a:cxn ang="0">
                <a:pos x="connsiteX2" y="connsiteY2"/>
              </a:cxn>
              <a:cxn ang="0">
                <a:pos x="connsiteX3" y="connsiteY3"/>
              </a:cxn>
            </a:cxnLst>
            <a:rect l="l" t="t" r="r" b="b"/>
            <a:pathLst>
              <a:path w="2478505" h="3007895">
                <a:moveTo>
                  <a:pt x="0" y="0"/>
                </a:moveTo>
                <a:lnTo>
                  <a:pt x="2478505" y="0"/>
                </a:lnTo>
                <a:lnTo>
                  <a:pt x="2478505" y="3007895"/>
                </a:lnTo>
                <a:lnTo>
                  <a:pt x="0" y="3007895"/>
                </a:lnTo>
                <a:close/>
              </a:path>
            </a:pathLst>
          </a:custGeom>
        </p:spPr>
        <p:txBody>
          <a:bodyPr wrap="square">
            <a:noAutofit/>
          </a:bodyPr>
          <a:lstStyle/>
          <a:p>
            <a:endParaRPr lang="en-ID" dirty="0"/>
          </a:p>
        </p:txBody>
      </p:sp>
    </p:spTree>
    <p:extLst>
      <p:ext uri="{BB962C8B-B14F-4D97-AF65-F5344CB8AC3E}">
        <p14:creationId xmlns:p14="http://schemas.microsoft.com/office/powerpoint/2010/main" val="146598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7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59B04-8279-4ACD-BA14-C5F43FF7F42C}"/>
              </a:ext>
            </a:extLst>
          </p:cNvPr>
          <p:cNvSpPr/>
          <p:nvPr userDrawn="1"/>
        </p:nvSpPr>
        <p:spPr>
          <a:xfrm>
            <a:off x="0" y="0"/>
            <a:ext cx="12192000" cy="3429000"/>
          </a:xfrm>
          <a:prstGeom prst="rect">
            <a:avLst/>
          </a:prstGeom>
          <a:solidFill>
            <a:srgbClr val="F0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Picture Placeholder 9">
            <a:extLst>
              <a:ext uri="{FF2B5EF4-FFF2-40B4-BE49-F238E27FC236}">
                <a16:creationId xmlns:a16="http://schemas.microsoft.com/office/drawing/2014/main" id="{F4F09DDC-9D1A-4D4D-B079-96D1E95CBF0F}"/>
              </a:ext>
            </a:extLst>
          </p:cNvPr>
          <p:cNvSpPr>
            <a:spLocks noGrp="1"/>
          </p:cNvSpPr>
          <p:nvPr>
            <p:ph type="pic" sz="quarter" idx="10"/>
          </p:nvPr>
        </p:nvSpPr>
        <p:spPr>
          <a:xfrm>
            <a:off x="882315" y="994610"/>
            <a:ext cx="5967664" cy="4844715"/>
          </a:xfrm>
          <a:custGeom>
            <a:avLst/>
            <a:gdLst>
              <a:gd name="connsiteX0" fmla="*/ 0 w 5967664"/>
              <a:gd name="connsiteY0" fmla="*/ 0 h 4844715"/>
              <a:gd name="connsiteX1" fmla="*/ 5967664 w 5967664"/>
              <a:gd name="connsiteY1" fmla="*/ 0 h 4844715"/>
              <a:gd name="connsiteX2" fmla="*/ 5967664 w 5967664"/>
              <a:gd name="connsiteY2" fmla="*/ 4844715 h 4844715"/>
              <a:gd name="connsiteX3" fmla="*/ 0 w 5967664"/>
              <a:gd name="connsiteY3" fmla="*/ 4844715 h 4844715"/>
            </a:gdLst>
            <a:ahLst/>
            <a:cxnLst>
              <a:cxn ang="0">
                <a:pos x="connsiteX0" y="connsiteY0"/>
              </a:cxn>
              <a:cxn ang="0">
                <a:pos x="connsiteX1" y="connsiteY1"/>
              </a:cxn>
              <a:cxn ang="0">
                <a:pos x="connsiteX2" y="connsiteY2"/>
              </a:cxn>
              <a:cxn ang="0">
                <a:pos x="connsiteX3" y="connsiteY3"/>
              </a:cxn>
            </a:cxnLst>
            <a:rect l="l" t="t" r="r" b="b"/>
            <a:pathLst>
              <a:path w="5967664" h="4844715">
                <a:moveTo>
                  <a:pt x="0" y="0"/>
                </a:moveTo>
                <a:lnTo>
                  <a:pt x="5967664" y="0"/>
                </a:lnTo>
                <a:lnTo>
                  <a:pt x="5967664" y="4844715"/>
                </a:lnTo>
                <a:lnTo>
                  <a:pt x="0" y="4844715"/>
                </a:lnTo>
                <a:close/>
              </a:path>
            </a:pathLst>
          </a:custGeom>
        </p:spPr>
        <p:txBody>
          <a:bodyPr wrap="square">
            <a:noAutofit/>
          </a:bodyPr>
          <a:lstStyle/>
          <a:p>
            <a:endParaRPr lang="en-ID" dirty="0"/>
          </a:p>
        </p:txBody>
      </p:sp>
    </p:spTree>
    <p:extLst>
      <p:ext uri="{BB962C8B-B14F-4D97-AF65-F5344CB8AC3E}">
        <p14:creationId xmlns:p14="http://schemas.microsoft.com/office/powerpoint/2010/main" val="84856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B16439C-15D3-432C-9B18-4A8E9F3E5D85}"/>
              </a:ext>
            </a:extLst>
          </p:cNvPr>
          <p:cNvSpPr>
            <a:spLocks noGrp="1"/>
          </p:cNvSpPr>
          <p:nvPr>
            <p:ph type="pic" sz="quarter" idx="10"/>
          </p:nvPr>
        </p:nvSpPr>
        <p:spPr>
          <a:xfrm>
            <a:off x="-1" y="-1"/>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ID" dirty="0"/>
          </a:p>
        </p:txBody>
      </p:sp>
      <p:sp>
        <p:nvSpPr>
          <p:cNvPr id="9" name="Picture Placeholder 8">
            <a:extLst>
              <a:ext uri="{FF2B5EF4-FFF2-40B4-BE49-F238E27FC236}">
                <a16:creationId xmlns:a16="http://schemas.microsoft.com/office/drawing/2014/main" id="{236725D3-AF62-4DED-B254-EF3C0BDCADF4}"/>
              </a:ext>
            </a:extLst>
          </p:cNvPr>
          <p:cNvSpPr>
            <a:spLocks noGrp="1"/>
          </p:cNvSpPr>
          <p:nvPr>
            <p:ph type="pic" sz="quarter" idx="11"/>
          </p:nvPr>
        </p:nvSpPr>
        <p:spPr>
          <a:xfrm>
            <a:off x="6095999" y="-1"/>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517663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C0965DD-9FFD-4BFB-890C-87EE39EAE12F}"/>
              </a:ext>
            </a:extLst>
          </p:cNvPr>
          <p:cNvSpPr>
            <a:spLocks noGrp="1"/>
          </p:cNvSpPr>
          <p:nvPr>
            <p:ph type="pic" sz="quarter" idx="10"/>
          </p:nvPr>
        </p:nvSpPr>
        <p:spPr>
          <a:xfrm>
            <a:off x="4692315" y="0"/>
            <a:ext cx="7499684" cy="6858000"/>
          </a:xfrm>
          <a:custGeom>
            <a:avLst/>
            <a:gdLst>
              <a:gd name="connsiteX0" fmla="*/ 0 w 7499684"/>
              <a:gd name="connsiteY0" fmla="*/ 0 h 6858000"/>
              <a:gd name="connsiteX1" fmla="*/ 7499684 w 7499684"/>
              <a:gd name="connsiteY1" fmla="*/ 0 h 6858000"/>
              <a:gd name="connsiteX2" fmla="*/ 7499684 w 7499684"/>
              <a:gd name="connsiteY2" fmla="*/ 6858000 h 6858000"/>
              <a:gd name="connsiteX3" fmla="*/ 0 w 74996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99684" h="6858000">
                <a:moveTo>
                  <a:pt x="0" y="0"/>
                </a:moveTo>
                <a:lnTo>
                  <a:pt x="7499684" y="0"/>
                </a:lnTo>
                <a:lnTo>
                  <a:pt x="7499684" y="6858000"/>
                </a:lnTo>
                <a:lnTo>
                  <a:pt x="0" y="6858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2436099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018915-2BFC-499F-A94B-DD955D3B7115}"/>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Picture Placeholder 5">
            <a:extLst>
              <a:ext uri="{FF2B5EF4-FFF2-40B4-BE49-F238E27FC236}">
                <a16:creationId xmlns:a16="http://schemas.microsoft.com/office/drawing/2014/main" id="{C43E3769-403D-4280-BAF6-67E09D36E670}"/>
              </a:ext>
            </a:extLst>
          </p:cNvPr>
          <p:cNvSpPr>
            <a:spLocks noGrp="1"/>
          </p:cNvSpPr>
          <p:nvPr>
            <p:ph type="pic" sz="quarter" idx="10"/>
          </p:nvPr>
        </p:nvSpPr>
        <p:spPr>
          <a:xfrm>
            <a:off x="761999" y="709864"/>
            <a:ext cx="3625515" cy="5438272"/>
          </a:xfrm>
          <a:custGeom>
            <a:avLst/>
            <a:gdLst>
              <a:gd name="connsiteX0" fmla="*/ 0 w 3625515"/>
              <a:gd name="connsiteY0" fmla="*/ 0 h 5438272"/>
              <a:gd name="connsiteX1" fmla="*/ 3625515 w 3625515"/>
              <a:gd name="connsiteY1" fmla="*/ 0 h 5438272"/>
              <a:gd name="connsiteX2" fmla="*/ 3625515 w 3625515"/>
              <a:gd name="connsiteY2" fmla="*/ 5438272 h 5438272"/>
              <a:gd name="connsiteX3" fmla="*/ 0 w 3625515"/>
              <a:gd name="connsiteY3" fmla="*/ 5438272 h 5438272"/>
            </a:gdLst>
            <a:ahLst/>
            <a:cxnLst>
              <a:cxn ang="0">
                <a:pos x="connsiteX0" y="connsiteY0"/>
              </a:cxn>
              <a:cxn ang="0">
                <a:pos x="connsiteX1" y="connsiteY1"/>
              </a:cxn>
              <a:cxn ang="0">
                <a:pos x="connsiteX2" y="connsiteY2"/>
              </a:cxn>
              <a:cxn ang="0">
                <a:pos x="connsiteX3" y="connsiteY3"/>
              </a:cxn>
            </a:cxnLst>
            <a:rect l="l" t="t" r="r" b="b"/>
            <a:pathLst>
              <a:path w="3625515" h="5438272">
                <a:moveTo>
                  <a:pt x="0" y="0"/>
                </a:moveTo>
                <a:lnTo>
                  <a:pt x="3625515" y="0"/>
                </a:lnTo>
                <a:lnTo>
                  <a:pt x="3625515" y="5438272"/>
                </a:lnTo>
                <a:lnTo>
                  <a:pt x="0" y="5438272"/>
                </a:lnTo>
                <a:close/>
              </a:path>
            </a:pathLst>
          </a:custGeom>
        </p:spPr>
        <p:txBody>
          <a:bodyPr wrap="square">
            <a:noAutofit/>
          </a:bodyPr>
          <a:lstStyle/>
          <a:p>
            <a:endParaRPr lang="en-ID" dirty="0"/>
          </a:p>
        </p:txBody>
      </p:sp>
    </p:spTree>
    <p:extLst>
      <p:ext uri="{BB962C8B-B14F-4D97-AF65-F5344CB8AC3E}">
        <p14:creationId xmlns:p14="http://schemas.microsoft.com/office/powerpoint/2010/main" val="2264667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B4CB80A-4B04-4EC3-B62A-5EC1F5E73C8B}"/>
              </a:ext>
            </a:extLst>
          </p:cNvPr>
          <p:cNvSpPr>
            <a:spLocks noGrp="1"/>
          </p:cNvSpPr>
          <p:nvPr>
            <p:ph type="pic" sz="quarter" idx="10"/>
          </p:nvPr>
        </p:nvSpPr>
        <p:spPr>
          <a:xfrm>
            <a:off x="6875046" y="1010652"/>
            <a:ext cx="3705726" cy="4836695"/>
          </a:xfrm>
          <a:custGeom>
            <a:avLst/>
            <a:gdLst>
              <a:gd name="connsiteX0" fmla="*/ 0 w 3705726"/>
              <a:gd name="connsiteY0" fmla="*/ 0 h 4836695"/>
              <a:gd name="connsiteX1" fmla="*/ 3705726 w 3705726"/>
              <a:gd name="connsiteY1" fmla="*/ 0 h 4836695"/>
              <a:gd name="connsiteX2" fmla="*/ 3705726 w 3705726"/>
              <a:gd name="connsiteY2" fmla="*/ 4836695 h 4836695"/>
              <a:gd name="connsiteX3" fmla="*/ 0 w 3705726"/>
              <a:gd name="connsiteY3" fmla="*/ 4836695 h 4836695"/>
            </a:gdLst>
            <a:ahLst/>
            <a:cxnLst>
              <a:cxn ang="0">
                <a:pos x="connsiteX0" y="connsiteY0"/>
              </a:cxn>
              <a:cxn ang="0">
                <a:pos x="connsiteX1" y="connsiteY1"/>
              </a:cxn>
              <a:cxn ang="0">
                <a:pos x="connsiteX2" y="connsiteY2"/>
              </a:cxn>
              <a:cxn ang="0">
                <a:pos x="connsiteX3" y="connsiteY3"/>
              </a:cxn>
            </a:cxnLst>
            <a:rect l="l" t="t" r="r" b="b"/>
            <a:pathLst>
              <a:path w="3705726" h="4836695">
                <a:moveTo>
                  <a:pt x="0" y="0"/>
                </a:moveTo>
                <a:lnTo>
                  <a:pt x="3705726" y="0"/>
                </a:lnTo>
                <a:lnTo>
                  <a:pt x="3705726" y="4836695"/>
                </a:lnTo>
                <a:lnTo>
                  <a:pt x="0" y="4836695"/>
                </a:lnTo>
                <a:close/>
              </a:path>
            </a:pathLst>
          </a:custGeom>
        </p:spPr>
        <p:txBody>
          <a:bodyPr wrap="square">
            <a:noAutofit/>
          </a:bodyPr>
          <a:lstStyle/>
          <a:p>
            <a:endParaRPr lang="en-ID" dirty="0"/>
          </a:p>
        </p:txBody>
      </p:sp>
    </p:spTree>
    <p:extLst>
      <p:ext uri="{BB962C8B-B14F-4D97-AF65-F5344CB8AC3E}">
        <p14:creationId xmlns:p14="http://schemas.microsoft.com/office/powerpoint/2010/main" val="885060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500B56-DCA3-4487-8854-1AB78ADE80D3}"/>
              </a:ext>
            </a:extLst>
          </p:cNvPr>
          <p:cNvSpPr/>
          <p:nvPr userDrawn="1"/>
        </p:nvSpPr>
        <p:spPr>
          <a:xfrm>
            <a:off x="0" y="0"/>
            <a:ext cx="12192000" cy="480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 name="Picture Placeholder 6">
            <a:extLst>
              <a:ext uri="{FF2B5EF4-FFF2-40B4-BE49-F238E27FC236}">
                <a16:creationId xmlns:a16="http://schemas.microsoft.com/office/drawing/2014/main" id="{AD396D03-4996-4AF2-B5FA-CC1CD8B9BFCA}"/>
              </a:ext>
            </a:extLst>
          </p:cNvPr>
          <p:cNvSpPr>
            <a:spLocks noGrp="1"/>
          </p:cNvSpPr>
          <p:nvPr>
            <p:ph type="pic" sz="quarter" idx="10"/>
          </p:nvPr>
        </p:nvSpPr>
        <p:spPr>
          <a:xfrm>
            <a:off x="938463" y="505326"/>
            <a:ext cx="5414211" cy="2755232"/>
          </a:xfrm>
          <a:custGeom>
            <a:avLst/>
            <a:gdLst>
              <a:gd name="connsiteX0" fmla="*/ 0 w 5414211"/>
              <a:gd name="connsiteY0" fmla="*/ 0 h 2755232"/>
              <a:gd name="connsiteX1" fmla="*/ 5414211 w 5414211"/>
              <a:gd name="connsiteY1" fmla="*/ 0 h 2755232"/>
              <a:gd name="connsiteX2" fmla="*/ 5414211 w 5414211"/>
              <a:gd name="connsiteY2" fmla="*/ 2755232 h 2755232"/>
              <a:gd name="connsiteX3" fmla="*/ 0 w 5414211"/>
              <a:gd name="connsiteY3" fmla="*/ 2755232 h 2755232"/>
            </a:gdLst>
            <a:ahLst/>
            <a:cxnLst>
              <a:cxn ang="0">
                <a:pos x="connsiteX0" y="connsiteY0"/>
              </a:cxn>
              <a:cxn ang="0">
                <a:pos x="connsiteX1" y="connsiteY1"/>
              </a:cxn>
              <a:cxn ang="0">
                <a:pos x="connsiteX2" y="connsiteY2"/>
              </a:cxn>
              <a:cxn ang="0">
                <a:pos x="connsiteX3" y="connsiteY3"/>
              </a:cxn>
            </a:cxnLst>
            <a:rect l="l" t="t" r="r" b="b"/>
            <a:pathLst>
              <a:path w="5414211" h="2755232">
                <a:moveTo>
                  <a:pt x="0" y="0"/>
                </a:moveTo>
                <a:lnTo>
                  <a:pt x="5414211" y="0"/>
                </a:lnTo>
                <a:lnTo>
                  <a:pt x="5414211" y="2755232"/>
                </a:lnTo>
                <a:lnTo>
                  <a:pt x="0" y="2755232"/>
                </a:lnTo>
                <a:close/>
              </a:path>
            </a:pathLst>
          </a:custGeom>
        </p:spPr>
        <p:txBody>
          <a:bodyPr wrap="square">
            <a:noAutofit/>
          </a:bodyPr>
          <a:lstStyle/>
          <a:p>
            <a:endParaRPr lang="en-ID" dirty="0"/>
          </a:p>
        </p:txBody>
      </p:sp>
      <p:sp>
        <p:nvSpPr>
          <p:cNvPr id="10" name="Picture Placeholder 9">
            <a:extLst>
              <a:ext uri="{FF2B5EF4-FFF2-40B4-BE49-F238E27FC236}">
                <a16:creationId xmlns:a16="http://schemas.microsoft.com/office/drawing/2014/main" id="{F7A47036-723C-4E59-B7B1-1559D60C4F14}"/>
              </a:ext>
            </a:extLst>
          </p:cNvPr>
          <p:cNvSpPr>
            <a:spLocks noGrp="1"/>
          </p:cNvSpPr>
          <p:nvPr>
            <p:ph type="pic" sz="quarter" idx="11"/>
          </p:nvPr>
        </p:nvSpPr>
        <p:spPr>
          <a:xfrm>
            <a:off x="2671010" y="3597441"/>
            <a:ext cx="5414211" cy="2755232"/>
          </a:xfrm>
          <a:custGeom>
            <a:avLst/>
            <a:gdLst>
              <a:gd name="connsiteX0" fmla="*/ 0 w 5414211"/>
              <a:gd name="connsiteY0" fmla="*/ 0 h 2755232"/>
              <a:gd name="connsiteX1" fmla="*/ 5414211 w 5414211"/>
              <a:gd name="connsiteY1" fmla="*/ 0 h 2755232"/>
              <a:gd name="connsiteX2" fmla="*/ 5414211 w 5414211"/>
              <a:gd name="connsiteY2" fmla="*/ 2755232 h 2755232"/>
              <a:gd name="connsiteX3" fmla="*/ 0 w 5414211"/>
              <a:gd name="connsiteY3" fmla="*/ 2755232 h 2755232"/>
            </a:gdLst>
            <a:ahLst/>
            <a:cxnLst>
              <a:cxn ang="0">
                <a:pos x="connsiteX0" y="connsiteY0"/>
              </a:cxn>
              <a:cxn ang="0">
                <a:pos x="connsiteX1" y="connsiteY1"/>
              </a:cxn>
              <a:cxn ang="0">
                <a:pos x="connsiteX2" y="connsiteY2"/>
              </a:cxn>
              <a:cxn ang="0">
                <a:pos x="connsiteX3" y="connsiteY3"/>
              </a:cxn>
            </a:cxnLst>
            <a:rect l="l" t="t" r="r" b="b"/>
            <a:pathLst>
              <a:path w="5414211" h="2755232">
                <a:moveTo>
                  <a:pt x="0" y="0"/>
                </a:moveTo>
                <a:lnTo>
                  <a:pt x="5414211" y="0"/>
                </a:lnTo>
                <a:lnTo>
                  <a:pt x="5414211" y="2755232"/>
                </a:lnTo>
                <a:lnTo>
                  <a:pt x="0" y="2755232"/>
                </a:lnTo>
                <a:close/>
              </a:path>
            </a:pathLst>
          </a:custGeom>
        </p:spPr>
        <p:txBody>
          <a:bodyPr wrap="square">
            <a:noAutofit/>
          </a:bodyPr>
          <a:lstStyle/>
          <a:p>
            <a:endParaRPr lang="en-ID" dirty="0"/>
          </a:p>
        </p:txBody>
      </p:sp>
    </p:spTree>
    <p:extLst>
      <p:ext uri="{BB962C8B-B14F-4D97-AF65-F5344CB8AC3E}">
        <p14:creationId xmlns:p14="http://schemas.microsoft.com/office/powerpoint/2010/main" val="2830992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133CB8A-0A8B-41F6-813A-5677AD90A7D2}"/>
              </a:ext>
            </a:extLst>
          </p:cNvPr>
          <p:cNvSpPr>
            <a:spLocks noGrp="1"/>
          </p:cNvSpPr>
          <p:nvPr>
            <p:ph type="pic" sz="quarter" idx="11"/>
          </p:nvPr>
        </p:nvSpPr>
        <p:spPr>
          <a:xfrm>
            <a:off x="7933134" y="1342349"/>
            <a:ext cx="3388607" cy="5063874"/>
          </a:xfrm>
          <a:custGeom>
            <a:avLst/>
            <a:gdLst>
              <a:gd name="connsiteX0" fmla="*/ 0 w 3388607"/>
              <a:gd name="connsiteY0" fmla="*/ 0 h 5063874"/>
              <a:gd name="connsiteX1" fmla="*/ 3388607 w 3388607"/>
              <a:gd name="connsiteY1" fmla="*/ 0 h 5063874"/>
              <a:gd name="connsiteX2" fmla="*/ 3388607 w 3388607"/>
              <a:gd name="connsiteY2" fmla="*/ 5063874 h 5063874"/>
              <a:gd name="connsiteX3" fmla="*/ 0 w 3388607"/>
              <a:gd name="connsiteY3" fmla="*/ 5063874 h 5063874"/>
            </a:gdLst>
            <a:ahLst/>
            <a:cxnLst>
              <a:cxn ang="0">
                <a:pos x="connsiteX0" y="connsiteY0"/>
              </a:cxn>
              <a:cxn ang="0">
                <a:pos x="connsiteX1" y="connsiteY1"/>
              </a:cxn>
              <a:cxn ang="0">
                <a:pos x="connsiteX2" y="connsiteY2"/>
              </a:cxn>
              <a:cxn ang="0">
                <a:pos x="connsiteX3" y="connsiteY3"/>
              </a:cxn>
            </a:cxnLst>
            <a:rect l="l" t="t" r="r" b="b"/>
            <a:pathLst>
              <a:path w="3388607" h="5063874">
                <a:moveTo>
                  <a:pt x="0" y="0"/>
                </a:moveTo>
                <a:lnTo>
                  <a:pt x="3388607" y="0"/>
                </a:lnTo>
                <a:lnTo>
                  <a:pt x="3388607" y="5063874"/>
                </a:lnTo>
                <a:lnTo>
                  <a:pt x="0" y="5063874"/>
                </a:lnTo>
                <a:close/>
              </a:path>
            </a:pathLst>
          </a:custGeom>
        </p:spPr>
        <p:txBody>
          <a:bodyPr wrap="square">
            <a:noAutofit/>
          </a:bodyPr>
          <a:lstStyle/>
          <a:p>
            <a:endParaRPr lang="en-ID" dirty="0"/>
          </a:p>
        </p:txBody>
      </p:sp>
      <p:sp>
        <p:nvSpPr>
          <p:cNvPr id="13" name="Picture Placeholder 12">
            <a:extLst>
              <a:ext uri="{FF2B5EF4-FFF2-40B4-BE49-F238E27FC236}">
                <a16:creationId xmlns:a16="http://schemas.microsoft.com/office/drawing/2014/main" id="{172F1FB2-0E6F-4E6B-AF5F-F585F9A20801}"/>
              </a:ext>
            </a:extLst>
          </p:cNvPr>
          <p:cNvSpPr>
            <a:spLocks noGrp="1"/>
          </p:cNvSpPr>
          <p:nvPr>
            <p:ph type="pic" sz="quarter" idx="12"/>
          </p:nvPr>
        </p:nvSpPr>
        <p:spPr>
          <a:xfrm>
            <a:off x="7283505" y="451776"/>
            <a:ext cx="3388607" cy="5063874"/>
          </a:xfrm>
          <a:custGeom>
            <a:avLst/>
            <a:gdLst>
              <a:gd name="connsiteX0" fmla="*/ 0 w 3388607"/>
              <a:gd name="connsiteY0" fmla="*/ 0 h 5063874"/>
              <a:gd name="connsiteX1" fmla="*/ 3388607 w 3388607"/>
              <a:gd name="connsiteY1" fmla="*/ 0 h 5063874"/>
              <a:gd name="connsiteX2" fmla="*/ 3388607 w 3388607"/>
              <a:gd name="connsiteY2" fmla="*/ 5063874 h 5063874"/>
              <a:gd name="connsiteX3" fmla="*/ 0 w 3388607"/>
              <a:gd name="connsiteY3" fmla="*/ 5063874 h 5063874"/>
            </a:gdLst>
            <a:ahLst/>
            <a:cxnLst>
              <a:cxn ang="0">
                <a:pos x="connsiteX0" y="connsiteY0"/>
              </a:cxn>
              <a:cxn ang="0">
                <a:pos x="connsiteX1" y="connsiteY1"/>
              </a:cxn>
              <a:cxn ang="0">
                <a:pos x="connsiteX2" y="connsiteY2"/>
              </a:cxn>
              <a:cxn ang="0">
                <a:pos x="connsiteX3" y="connsiteY3"/>
              </a:cxn>
            </a:cxnLst>
            <a:rect l="l" t="t" r="r" b="b"/>
            <a:pathLst>
              <a:path w="3388607" h="5063874">
                <a:moveTo>
                  <a:pt x="0" y="0"/>
                </a:moveTo>
                <a:lnTo>
                  <a:pt x="3388607" y="0"/>
                </a:lnTo>
                <a:lnTo>
                  <a:pt x="3388607" y="5063874"/>
                </a:lnTo>
                <a:lnTo>
                  <a:pt x="0" y="5063874"/>
                </a:lnTo>
                <a:close/>
              </a:path>
            </a:pathLst>
          </a:custGeom>
        </p:spPr>
        <p:txBody>
          <a:bodyPr wrap="square">
            <a:noAutofit/>
          </a:bodyPr>
          <a:lstStyle/>
          <a:p>
            <a:endParaRPr lang="en-ID" dirty="0"/>
          </a:p>
        </p:txBody>
      </p:sp>
      <p:sp>
        <p:nvSpPr>
          <p:cNvPr id="14" name="Picture Placeholder 13">
            <a:extLst>
              <a:ext uri="{FF2B5EF4-FFF2-40B4-BE49-F238E27FC236}">
                <a16:creationId xmlns:a16="http://schemas.microsoft.com/office/drawing/2014/main" id="{16BE7010-94B3-47F7-999E-5A2AD9CB01F6}"/>
              </a:ext>
            </a:extLst>
          </p:cNvPr>
          <p:cNvSpPr>
            <a:spLocks noGrp="1"/>
          </p:cNvSpPr>
          <p:nvPr>
            <p:ph type="pic" sz="quarter" idx="13"/>
          </p:nvPr>
        </p:nvSpPr>
        <p:spPr>
          <a:xfrm>
            <a:off x="6344176" y="2025283"/>
            <a:ext cx="1878658" cy="2807433"/>
          </a:xfrm>
          <a:custGeom>
            <a:avLst/>
            <a:gdLst>
              <a:gd name="connsiteX0" fmla="*/ 0 w 3388607"/>
              <a:gd name="connsiteY0" fmla="*/ 0 h 5063874"/>
              <a:gd name="connsiteX1" fmla="*/ 3388607 w 3388607"/>
              <a:gd name="connsiteY1" fmla="*/ 0 h 5063874"/>
              <a:gd name="connsiteX2" fmla="*/ 3388607 w 3388607"/>
              <a:gd name="connsiteY2" fmla="*/ 5063874 h 5063874"/>
              <a:gd name="connsiteX3" fmla="*/ 0 w 3388607"/>
              <a:gd name="connsiteY3" fmla="*/ 5063874 h 5063874"/>
            </a:gdLst>
            <a:ahLst/>
            <a:cxnLst>
              <a:cxn ang="0">
                <a:pos x="connsiteX0" y="connsiteY0"/>
              </a:cxn>
              <a:cxn ang="0">
                <a:pos x="connsiteX1" y="connsiteY1"/>
              </a:cxn>
              <a:cxn ang="0">
                <a:pos x="connsiteX2" y="connsiteY2"/>
              </a:cxn>
              <a:cxn ang="0">
                <a:pos x="connsiteX3" y="connsiteY3"/>
              </a:cxn>
            </a:cxnLst>
            <a:rect l="l" t="t" r="r" b="b"/>
            <a:pathLst>
              <a:path w="3388607" h="5063874">
                <a:moveTo>
                  <a:pt x="0" y="0"/>
                </a:moveTo>
                <a:lnTo>
                  <a:pt x="3388607" y="0"/>
                </a:lnTo>
                <a:lnTo>
                  <a:pt x="3388607" y="5063874"/>
                </a:lnTo>
                <a:lnTo>
                  <a:pt x="0" y="5063874"/>
                </a:lnTo>
                <a:close/>
              </a:path>
            </a:pathLst>
          </a:custGeom>
        </p:spPr>
        <p:txBody>
          <a:bodyPr wrap="square">
            <a:noAutofit/>
          </a:bodyPr>
          <a:lstStyle/>
          <a:p>
            <a:endParaRPr lang="en-ID" dirty="0"/>
          </a:p>
        </p:txBody>
      </p:sp>
    </p:spTree>
    <p:extLst>
      <p:ext uri="{BB962C8B-B14F-4D97-AF65-F5344CB8AC3E}">
        <p14:creationId xmlns:p14="http://schemas.microsoft.com/office/powerpoint/2010/main" val="1072709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1BB3BA-94D5-46DB-92E6-B9028585FEA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Rectangle 17">
            <a:extLst>
              <a:ext uri="{FF2B5EF4-FFF2-40B4-BE49-F238E27FC236}">
                <a16:creationId xmlns:a16="http://schemas.microsoft.com/office/drawing/2014/main" id="{52CF6585-08A9-4B52-836F-3E137DF9A7A6}"/>
              </a:ext>
            </a:extLst>
          </p:cNvPr>
          <p:cNvSpPr/>
          <p:nvPr userDrawn="1"/>
        </p:nvSpPr>
        <p:spPr>
          <a:xfrm flipH="1">
            <a:off x="3333750" y="0"/>
            <a:ext cx="88582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 name="Picture Placeholder 8">
            <a:extLst>
              <a:ext uri="{FF2B5EF4-FFF2-40B4-BE49-F238E27FC236}">
                <a16:creationId xmlns:a16="http://schemas.microsoft.com/office/drawing/2014/main" id="{505D4100-B74A-4B1D-9AD1-7220D10DF998}"/>
              </a:ext>
            </a:extLst>
          </p:cNvPr>
          <p:cNvSpPr>
            <a:spLocks noGrp="1"/>
          </p:cNvSpPr>
          <p:nvPr>
            <p:ph type="pic" sz="quarter" idx="11"/>
          </p:nvPr>
        </p:nvSpPr>
        <p:spPr>
          <a:xfrm>
            <a:off x="1031091" y="715211"/>
            <a:ext cx="4214505" cy="5427577"/>
          </a:xfrm>
          <a:custGeom>
            <a:avLst/>
            <a:gdLst>
              <a:gd name="connsiteX0" fmla="*/ 0 w 5085950"/>
              <a:gd name="connsiteY0" fmla="*/ 0 h 6549853"/>
              <a:gd name="connsiteX1" fmla="*/ 5085950 w 5085950"/>
              <a:gd name="connsiteY1" fmla="*/ 0 h 6549853"/>
              <a:gd name="connsiteX2" fmla="*/ 5085950 w 5085950"/>
              <a:gd name="connsiteY2" fmla="*/ 6549853 h 6549853"/>
              <a:gd name="connsiteX3" fmla="*/ 0 w 5085950"/>
              <a:gd name="connsiteY3" fmla="*/ 6549853 h 6549853"/>
            </a:gdLst>
            <a:ahLst/>
            <a:cxnLst>
              <a:cxn ang="0">
                <a:pos x="connsiteX0" y="connsiteY0"/>
              </a:cxn>
              <a:cxn ang="0">
                <a:pos x="connsiteX1" y="connsiteY1"/>
              </a:cxn>
              <a:cxn ang="0">
                <a:pos x="connsiteX2" y="connsiteY2"/>
              </a:cxn>
              <a:cxn ang="0">
                <a:pos x="connsiteX3" y="connsiteY3"/>
              </a:cxn>
            </a:cxnLst>
            <a:rect l="l" t="t" r="r" b="b"/>
            <a:pathLst>
              <a:path w="5085950" h="6549853">
                <a:moveTo>
                  <a:pt x="0" y="0"/>
                </a:moveTo>
                <a:lnTo>
                  <a:pt x="5085950" y="0"/>
                </a:lnTo>
                <a:lnTo>
                  <a:pt x="5085950" y="6549853"/>
                </a:lnTo>
                <a:lnTo>
                  <a:pt x="0" y="6549853"/>
                </a:lnTo>
                <a:close/>
              </a:path>
            </a:pathLst>
          </a:custGeom>
        </p:spPr>
        <p:txBody>
          <a:bodyPr wrap="square">
            <a:noAutofit/>
          </a:bodyPr>
          <a:lstStyle/>
          <a:p>
            <a:endParaRPr lang="en-ID" dirty="0"/>
          </a:p>
        </p:txBody>
      </p:sp>
      <p:sp>
        <p:nvSpPr>
          <p:cNvPr id="6" name="Picture Placeholder 5">
            <a:extLst>
              <a:ext uri="{FF2B5EF4-FFF2-40B4-BE49-F238E27FC236}">
                <a16:creationId xmlns:a16="http://schemas.microsoft.com/office/drawing/2014/main" id="{C74AE056-B08D-4AF0-A5B7-53ED7166FA98}"/>
              </a:ext>
            </a:extLst>
          </p:cNvPr>
          <p:cNvSpPr>
            <a:spLocks noGrp="1"/>
          </p:cNvSpPr>
          <p:nvPr>
            <p:ph type="pic" sz="quarter" idx="10"/>
          </p:nvPr>
        </p:nvSpPr>
        <p:spPr>
          <a:xfrm>
            <a:off x="1593298" y="1439241"/>
            <a:ext cx="3090089" cy="3979516"/>
          </a:xfrm>
          <a:custGeom>
            <a:avLst/>
            <a:gdLst>
              <a:gd name="connsiteX0" fmla="*/ 0 w 3729036"/>
              <a:gd name="connsiteY0" fmla="*/ 0 h 4802372"/>
              <a:gd name="connsiteX1" fmla="*/ 3729036 w 3729036"/>
              <a:gd name="connsiteY1" fmla="*/ 0 h 4802372"/>
              <a:gd name="connsiteX2" fmla="*/ 3729036 w 3729036"/>
              <a:gd name="connsiteY2" fmla="*/ 4802372 h 4802372"/>
              <a:gd name="connsiteX3" fmla="*/ 0 w 3729036"/>
              <a:gd name="connsiteY3" fmla="*/ 4802372 h 4802372"/>
            </a:gdLst>
            <a:ahLst/>
            <a:cxnLst>
              <a:cxn ang="0">
                <a:pos x="connsiteX0" y="connsiteY0"/>
              </a:cxn>
              <a:cxn ang="0">
                <a:pos x="connsiteX1" y="connsiteY1"/>
              </a:cxn>
              <a:cxn ang="0">
                <a:pos x="connsiteX2" y="connsiteY2"/>
              </a:cxn>
              <a:cxn ang="0">
                <a:pos x="connsiteX3" y="connsiteY3"/>
              </a:cxn>
            </a:cxnLst>
            <a:rect l="l" t="t" r="r" b="b"/>
            <a:pathLst>
              <a:path w="3729036" h="4802372">
                <a:moveTo>
                  <a:pt x="0" y="0"/>
                </a:moveTo>
                <a:lnTo>
                  <a:pt x="3729036" y="0"/>
                </a:lnTo>
                <a:lnTo>
                  <a:pt x="3729036" y="4802372"/>
                </a:lnTo>
                <a:lnTo>
                  <a:pt x="0" y="4802372"/>
                </a:lnTo>
                <a:close/>
              </a:path>
            </a:pathLst>
          </a:custGeom>
        </p:spPr>
        <p:txBody>
          <a:bodyPr wrap="square">
            <a:noAutofit/>
          </a:bodyPr>
          <a:lstStyle/>
          <a:p>
            <a:endParaRPr lang="en-ID" dirty="0"/>
          </a:p>
        </p:txBody>
      </p:sp>
    </p:spTree>
    <p:extLst>
      <p:ext uri="{BB962C8B-B14F-4D97-AF65-F5344CB8AC3E}">
        <p14:creationId xmlns:p14="http://schemas.microsoft.com/office/powerpoint/2010/main" val="1926355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1BB3BA-94D5-46DB-92E6-B9028585FEA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Rectangle 17">
            <a:extLst>
              <a:ext uri="{FF2B5EF4-FFF2-40B4-BE49-F238E27FC236}">
                <a16:creationId xmlns:a16="http://schemas.microsoft.com/office/drawing/2014/main" id="{52CF6585-08A9-4B52-836F-3E137DF9A7A6}"/>
              </a:ext>
            </a:extLst>
          </p:cNvPr>
          <p:cNvSpPr/>
          <p:nvPr userDrawn="1"/>
        </p:nvSpPr>
        <p:spPr>
          <a:xfrm flipH="1">
            <a:off x="7219950" y="0"/>
            <a:ext cx="49720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3790013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2CF6585-08A9-4B52-836F-3E137DF9A7A6}"/>
              </a:ext>
            </a:extLst>
          </p:cNvPr>
          <p:cNvSpPr/>
          <p:nvPr userDrawn="1"/>
        </p:nvSpPr>
        <p:spPr>
          <a:xfrm flipH="1">
            <a:off x="6801853" y="0"/>
            <a:ext cx="5390147" cy="6858000"/>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0" name="Picture Placeholder 39">
            <a:extLst>
              <a:ext uri="{FF2B5EF4-FFF2-40B4-BE49-F238E27FC236}">
                <a16:creationId xmlns:a16="http://schemas.microsoft.com/office/drawing/2014/main" id="{5C9D3458-3619-4FE8-A9BE-BB1B9D58460F}"/>
              </a:ext>
            </a:extLst>
          </p:cNvPr>
          <p:cNvSpPr>
            <a:spLocks noGrp="1"/>
          </p:cNvSpPr>
          <p:nvPr>
            <p:ph type="pic" sz="quarter" idx="10"/>
          </p:nvPr>
        </p:nvSpPr>
        <p:spPr>
          <a:xfrm>
            <a:off x="374099" y="365125"/>
            <a:ext cx="3213877" cy="3063875"/>
          </a:xfrm>
          <a:custGeom>
            <a:avLst/>
            <a:gdLst>
              <a:gd name="connsiteX0" fmla="*/ 0 w 3213877"/>
              <a:gd name="connsiteY0" fmla="*/ 0 h 3063875"/>
              <a:gd name="connsiteX1" fmla="*/ 3213877 w 3213877"/>
              <a:gd name="connsiteY1" fmla="*/ 0 h 3063875"/>
              <a:gd name="connsiteX2" fmla="*/ 3213877 w 3213877"/>
              <a:gd name="connsiteY2" fmla="*/ 3063875 h 3063875"/>
              <a:gd name="connsiteX3" fmla="*/ 0 w 3213877"/>
              <a:gd name="connsiteY3" fmla="*/ 3063875 h 3063875"/>
            </a:gdLst>
            <a:ahLst/>
            <a:cxnLst>
              <a:cxn ang="0">
                <a:pos x="connsiteX0" y="connsiteY0"/>
              </a:cxn>
              <a:cxn ang="0">
                <a:pos x="connsiteX1" y="connsiteY1"/>
              </a:cxn>
              <a:cxn ang="0">
                <a:pos x="connsiteX2" y="connsiteY2"/>
              </a:cxn>
              <a:cxn ang="0">
                <a:pos x="connsiteX3" y="connsiteY3"/>
              </a:cxn>
            </a:cxnLst>
            <a:rect l="l" t="t" r="r" b="b"/>
            <a:pathLst>
              <a:path w="3213877" h="3063875">
                <a:moveTo>
                  <a:pt x="0" y="0"/>
                </a:moveTo>
                <a:lnTo>
                  <a:pt x="3213877" y="0"/>
                </a:lnTo>
                <a:lnTo>
                  <a:pt x="3213877" y="3063875"/>
                </a:lnTo>
                <a:lnTo>
                  <a:pt x="0" y="3063875"/>
                </a:lnTo>
                <a:close/>
              </a:path>
            </a:pathLst>
          </a:custGeom>
        </p:spPr>
        <p:txBody>
          <a:bodyPr wrap="square">
            <a:noAutofit/>
          </a:bodyPr>
          <a:lstStyle/>
          <a:p>
            <a:endParaRPr lang="en-ID" dirty="0"/>
          </a:p>
        </p:txBody>
      </p:sp>
      <p:sp>
        <p:nvSpPr>
          <p:cNvPr id="41" name="Picture Placeholder 40">
            <a:extLst>
              <a:ext uri="{FF2B5EF4-FFF2-40B4-BE49-F238E27FC236}">
                <a16:creationId xmlns:a16="http://schemas.microsoft.com/office/drawing/2014/main" id="{A6BE9204-CFB0-4C5D-BA39-45EA9A21E636}"/>
              </a:ext>
            </a:extLst>
          </p:cNvPr>
          <p:cNvSpPr>
            <a:spLocks noGrp="1"/>
          </p:cNvSpPr>
          <p:nvPr>
            <p:ph type="pic" sz="quarter" idx="11"/>
          </p:nvPr>
        </p:nvSpPr>
        <p:spPr>
          <a:xfrm>
            <a:off x="3587976" y="365125"/>
            <a:ext cx="3213877" cy="3063875"/>
          </a:xfrm>
          <a:custGeom>
            <a:avLst/>
            <a:gdLst>
              <a:gd name="connsiteX0" fmla="*/ 0 w 3213877"/>
              <a:gd name="connsiteY0" fmla="*/ 0 h 3063875"/>
              <a:gd name="connsiteX1" fmla="*/ 3213877 w 3213877"/>
              <a:gd name="connsiteY1" fmla="*/ 0 h 3063875"/>
              <a:gd name="connsiteX2" fmla="*/ 3213877 w 3213877"/>
              <a:gd name="connsiteY2" fmla="*/ 3063875 h 3063875"/>
              <a:gd name="connsiteX3" fmla="*/ 0 w 3213877"/>
              <a:gd name="connsiteY3" fmla="*/ 3063875 h 3063875"/>
            </a:gdLst>
            <a:ahLst/>
            <a:cxnLst>
              <a:cxn ang="0">
                <a:pos x="connsiteX0" y="connsiteY0"/>
              </a:cxn>
              <a:cxn ang="0">
                <a:pos x="connsiteX1" y="connsiteY1"/>
              </a:cxn>
              <a:cxn ang="0">
                <a:pos x="connsiteX2" y="connsiteY2"/>
              </a:cxn>
              <a:cxn ang="0">
                <a:pos x="connsiteX3" y="connsiteY3"/>
              </a:cxn>
            </a:cxnLst>
            <a:rect l="l" t="t" r="r" b="b"/>
            <a:pathLst>
              <a:path w="3213877" h="3063875">
                <a:moveTo>
                  <a:pt x="0" y="0"/>
                </a:moveTo>
                <a:lnTo>
                  <a:pt x="3213877" y="0"/>
                </a:lnTo>
                <a:lnTo>
                  <a:pt x="3213877" y="3063875"/>
                </a:lnTo>
                <a:lnTo>
                  <a:pt x="0" y="3063875"/>
                </a:lnTo>
                <a:close/>
              </a:path>
            </a:pathLst>
          </a:custGeom>
        </p:spPr>
        <p:txBody>
          <a:bodyPr wrap="square">
            <a:noAutofit/>
          </a:bodyPr>
          <a:lstStyle/>
          <a:p>
            <a:endParaRPr lang="en-ID" dirty="0"/>
          </a:p>
        </p:txBody>
      </p:sp>
    </p:spTree>
    <p:extLst>
      <p:ext uri="{BB962C8B-B14F-4D97-AF65-F5344CB8AC3E}">
        <p14:creationId xmlns:p14="http://schemas.microsoft.com/office/powerpoint/2010/main" val="3255300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1BB3BA-94D5-46DB-92E6-B9028585FEA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Rectangle 17">
            <a:extLst>
              <a:ext uri="{FF2B5EF4-FFF2-40B4-BE49-F238E27FC236}">
                <a16:creationId xmlns:a16="http://schemas.microsoft.com/office/drawing/2014/main" id="{52CF6585-08A9-4B52-836F-3E137DF9A7A6}"/>
              </a:ext>
            </a:extLst>
          </p:cNvPr>
          <p:cNvSpPr/>
          <p:nvPr userDrawn="1"/>
        </p:nvSpPr>
        <p:spPr>
          <a:xfrm flipH="1">
            <a:off x="6096000" y="0"/>
            <a:ext cx="6096000" cy="6858000"/>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5" name="Picture Placeholder 14">
            <a:extLst>
              <a:ext uri="{FF2B5EF4-FFF2-40B4-BE49-F238E27FC236}">
                <a16:creationId xmlns:a16="http://schemas.microsoft.com/office/drawing/2014/main" id="{BA41EB44-A57C-4065-A801-0E8EB78C19E3}"/>
              </a:ext>
            </a:extLst>
          </p:cNvPr>
          <p:cNvSpPr>
            <a:spLocks noGrp="1"/>
          </p:cNvSpPr>
          <p:nvPr>
            <p:ph type="pic" sz="quarter" idx="10"/>
          </p:nvPr>
        </p:nvSpPr>
        <p:spPr>
          <a:xfrm>
            <a:off x="7122695" y="741948"/>
            <a:ext cx="4042610" cy="5374105"/>
          </a:xfrm>
          <a:custGeom>
            <a:avLst/>
            <a:gdLst>
              <a:gd name="connsiteX0" fmla="*/ 0 w 4042610"/>
              <a:gd name="connsiteY0" fmla="*/ 0 h 5374105"/>
              <a:gd name="connsiteX1" fmla="*/ 4042610 w 4042610"/>
              <a:gd name="connsiteY1" fmla="*/ 0 h 5374105"/>
              <a:gd name="connsiteX2" fmla="*/ 4042610 w 4042610"/>
              <a:gd name="connsiteY2" fmla="*/ 5374105 h 5374105"/>
              <a:gd name="connsiteX3" fmla="*/ 0 w 4042610"/>
              <a:gd name="connsiteY3" fmla="*/ 5374105 h 5374105"/>
            </a:gdLst>
            <a:ahLst/>
            <a:cxnLst>
              <a:cxn ang="0">
                <a:pos x="connsiteX0" y="connsiteY0"/>
              </a:cxn>
              <a:cxn ang="0">
                <a:pos x="connsiteX1" y="connsiteY1"/>
              </a:cxn>
              <a:cxn ang="0">
                <a:pos x="connsiteX2" y="connsiteY2"/>
              </a:cxn>
              <a:cxn ang="0">
                <a:pos x="connsiteX3" y="connsiteY3"/>
              </a:cxn>
            </a:cxnLst>
            <a:rect l="l" t="t" r="r" b="b"/>
            <a:pathLst>
              <a:path w="4042610" h="5374105">
                <a:moveTo>
                  <a:pt x="0" y="0"/>
                </a:moveTo>
                <a:lnTo>
                  <a:pt x="4042610" y="0"/>
                </a:lnTo>
                <a:lnTo>
                  <a:pt x="4042610" y="5374105"/>
                </a:lnTo>
                <a:lnTo>
                  <a:pt x="0" y="5374105"/>
                </a:lnTo>
                <a:close/>
              </a:path>
            </a:pathLst>
          </a:custGeom>
        </p:spPr>
        <p:txBody>
          <a:bodyPr wrap="square">
            <a:noAutofit/>
          </a:bodyPr>
          <a:lstStyle/>
          <a:p>
            <a:endParaRPr lang="en-ID" dirty="0"/>
          </a:p>
        </p:txBody>
      </p:sp>
    </p:spTree>
    <p:extLst>
      <p:ext uri="{BB962C8B-B14F-4D97-AF65-F5344CB8AC3E}">
        <p14:creationId xmlns:p14="http://schemas.microsoft.com/office/powerpoint/2010/main" val="312875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C496199-B8E3-4F67-B981-A467DD087A2E}"/>
              </a:ext>
            </a:extLst>
          </p:cNvPr>
          <p:cNvSpPr/>
          <p:nvPr userDrawn="1"/>
        </p:nvSpPr>
        <p:spPr>
          <a:xfrm>
            <a:off x="0" y="0"/>
            <a:ext cx="19240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Picture Placeholder 7">
            <a:extLst>
              <a:ext uri="{FF2B5EF4-FFF2-40B4-BE49-F238E27FC236}">
                <a16:creationId xmlns:a16="http://schemas.microsoft.com/office/drawing/2014/main" id="{666D0E26-30D5-4625-9DBD-25578E1B7654}"/>
              </a:ext>
            </a:extLst>
          </p:cNvPr>
          <p:cNvSpPr>
            <a:spLocks noGrp="1"/>
          </p:cNvSpPr>
          <p:nvPr>
            <p:ph type="pic" sz="quarter" idx="10"/>
          </p:nvPr>
        </p:nvSpPr>
        <p:spPr>
          <a:xfrm>
            <a:off x="504825" y="485775"/>
            <a:ext cx="2573426" cy="5886450"/>
          </a:xfrm>
          <a:custGeom>
            <a:avLst/>
            <a:gdLst>
              <a:gd name="connsiteX0" fmla="*/ 0 w 2573426"/>
              <a:gd name="connsiteY0" fmla="*/ 0 h 5886450"/>
              <a:gd name="connsiteX1" fmla="*/ 2573426 w 2573426"/>
              <a:gd name="connsiteY1" fmla="*/ 0 h 5886450"/>
              <a:gd name="connsiteX2" fmla="*/ 2573426 w 2573426"/>
              <a:gd name="connsiteY2" fmla="*/ 5886450 h 5886450"/>
              <a:gd name="connsiteX3" fmla="*/ 0 w 2573426"/>
              <a:gd name="connsiteY3" fmla="*/ 5886450 h 5886450"/>
            </a:gdLst>
            <a:ahLst/>
            <a:cxnLst>
              <a:cxn ang="0">
                <a:pos x="connsiteX0" y="connsiteY0"/>
              </a:cxn>
              <a:cxn ang="0">
                <a:pos x="connsiteX1" y="connsiteY1"/>
              </a:cxn>
              <a:cxn ang="0">
                <a:pos x="connsiteX2" y="connsiteY2"/>
              </a:cxn>
              <a:cxn ang="0">
                <a:pos x="connsiteX3" y="connsiteY3"/>
              </a:cxn>
            </a:cxnLst>
            <a:rect l="l" t="t" r="r" b="b"/>
            <a:pathLst>
              <a:path w="2573426" h="5886450">
                <a:moveTo>
                  <a:pt x="0" y="0"/>
                </a:moveTo>
                <a:lnTo>
                  <a:pt x="2573426" y="0"/>
                </a:lnTo>
                <a:lnTo>
                  <a:pt x="2573426" y="5886450"/>
                </a:lnTo>
                <a:lnTo>
                  <a:pt x="0" y="5886450"/>
                </a:lnTo>
                <a:close/>
              </a:path>
            </a:pathLst>
          </a:custGeom>
        </p:spPr>
        <p:txBody>
          <a:bodyPr wrap="square">
            <a:noAutofit/>
          </a:bodyPr>
          <a:lstStyle/>
          <a:p>
            <a:endParaRPr lang="en-ID" dirty="0"/>
          </a:p>
        </p:txBody>
      </p:sp>
      <p:sp>
        <p:nvSpPr>
          <p:cNvPr id="11" name="Picture Placeholder 10">
            <a:extLst>
              <a:ext uri="{FF2B5EF4-FFF2-40B4-BE49-F238E27FC236}">
                <a16:creationId xmlns:a16="http://schemas.microsoft.com/office/drawing/2014/main" id="{1FE9662E-0278-433C-9A7E-9F2A360E5451}"/>
              </a:ext>
            </a:extLst>
          </p:cNvPr>
          <p:cNvSpPr>
            <a:spLocks noGrp="1"/>
          </p:cNvSpPr>
          <p:nvPr>
            <p:ph type="pic" sz="quarter" idx="11"/>
          </p:nvPr>
        </p:nvSpPr>
        <p:spPr>
          <a:xfrm>
            <a:off x="3217774" y="485775"/>
            <a:ext cx="2573426" cy="2853072"/>
          </a:xfrm>
          <a:custGeom>
            <a:avLst/>
            <a:gdLst>
              <a:gd name="connsiteX0" fmla="*/ 0 w 2573426"/>
              <a:gd name="connsiteY0" fmla="*/ 0 h 2853072"/>
              <a:gd name="connsiteX1" fmla="*/ 2573426 w 2573426"/>
              <a:gd name="connsiteY1" fmla="*/ 0 h 2853072"/>
              <a:gd name="connsiteX2" fmla="*/ 2573426 w 2573426"/>
              <a:gd name="connsiteY2" fmla="*/ 2853072 h 2853072"/>
              <a:gd name="connsiteX3" fmla="*/ 0 w 2573426"/>
              <a:gd name="connsiteY3" fmla="*/ 2853072 h 2853072"/>
            </a:gdLst>
            <a:ahLst/>
            <a:cxnLst>
              <a:cxn ang="0">
                <a:pos x="connsiteX0" y="connsiteY0"/>
              </a:cxn>
              <a:cxn ang="0">
                <a:pos x="connsiteX1" y="connsiteY1"/>
              </a:cxn>
              <a:cxn ang="0">
                <a:pos x="connsiteX2" y="connsiteY2"/>
              </a:cxn>
              <a:cxn ang="0">
                <a:pos x="connsiteX3" y="connsiteY3"/>
              </a:cxn>
            </a:cxnLst>
            <a:rect l="l" t="t" r="r" b="b"/>
            <a:pathLst>
              <a:path w="2573426" h="2853072">
                <a:moveTo>
                  <a:pt x="0" y="0"/>
                </a:moveTo>
                <a:lnTo>
                  <a:pt x="2573426" y="0"/>
                </a:lnTo>
                <a:lnTo>
                  <a:pt x="2573426" y="2853072"/>
                </a:lnTo>
                <a:lnTo>
                  <a:pt x="0" y="2853072"/>
                </a:lnTo>
                <a:close/>
              </a:path>
            </a:pathLst>
          </a:custGeom>
        </p:spPr>
        <p:txBody>
          <a:bodyPr wrap="square">
            <a:noAutofit/>
          </a:bodyPr>
          <a:lstStyle/>
          <a:p>
            <a:endParaRPr lang="en-ID" dirty="0"/>
          </a:p>
        </p:txBody>
      </p:sp>
      <p:sp>
        <p:nvSpPr>
          <p:cNvPr id="14" name="Picture Placeholder 13">
            <a:extLst>
              <a:ext uri="{FF2B5EF4-FFF2-40B4-BE49-F238E27FC236}">
                <a16:creationId xmlns:a16="http://schemas.microsoft.com/office/drawing/2014/main" id="{93D2F3D0-DE76-4EAA-8C4C-90A14ABEA3D8}"/>
              </a:ext>
            </a:extLst>
          </p:cNvPr>
          <p:cNvSpPr>
            <a:spLocks noGrp="1"/>
          </p:cNvSpPr>
          <p:nvPr>
            <p:ph type="pic" sz="quarter" idx="12"/>
          </p:nvPr>
        </p:nvSpPr>
        <p:spPr>
          <a:xfrm>
            <a:off x="3217774" y="3519152"/>
            <a:ext cx="2573426" cy="2853072"/>
          </a:xfrm>
          <a:custGeom>
            <a:avLst/>
            <a:gdLst>
              <a:gd name="connsiteX0" fmla="*/ 0 w 2573426"/>
              <a:gd name="connsiteY0" fmla="*/ 0 h 2853072"/>
              <a:gd name="connsiteX1" fmla="*/ 2573426 w 2573426"/>
              <a:gd name="connsiteY1" fmla="*/ 0 h 2853072"/>
              <a:gd name="connsiteX2" fmla="*/ 2573426 w 2573426"/>
              <a:gd name="connsiteY2" fmla="*/ 2853072 h 2853072"/>
              <a:gd name="connsiteX3" fmla="*/ 0 w 2573426"/>
              <a:gd name="connsiteY3" fmla="*/ 2853072 h 2853072"/>
            </a:gdLst>
            <a:ahLst/>
            <a:cxnLst>
              <a:cxn ang="0">
                <a:pos x="connsiteX0" y="connsiteY0"/>
              </a:cxn>
              <a:cxn ang="0">
                <a:pos x="connsiteX1" y="connsiteY1"/>
              </a:cxn>
              <a:cxn ang="0">
                <a:pos x="connsiteX2" y="connsiteY2"/>
              </a:cxn>
              <a:cxn ang="0">
                <a:pos x="connsiteX3" y="connsiteY3"/>
              </a:cxn>
            </a:cxnLst>
            <a:rect l="l" t="t" r="r" b="b"/>
            <a:pathLst>
              <a:path w="2573426" h="2853072">
                <a:moveTo>
                  <a:pt x="0" y="0"/>
                </a:moveTo>
                <a:lnTo>
                  <a:pt x="2573426" y="0"/>
                </a:lnTo>
                <a:lnTo>
                  <a:pt x="2573426" y="2853072"/>
                </a:lnTo>
                <a:lnTo>
                  <a:pt x="0" y="2853072"/>
                </a:lnTo>
                <a:close/>
              </a:path>
            </a:pathLst>
          </a:custGeom>
        </p:spPr>
        <p:txBody>
          <a:bodyPr wrap="square">
            <a:noAutofit/>
          </a:bodyPr>
          <a:lstStyle/>
          <a:p>
            <a:endParaRPr lang="en-ID" dirty="0"/>
          </a:p>
        </p:txBody>
      </p:sp>
      <p:sp>
        <p:nvSpPr>
          <p:cNvPr id="17" name="Picture Placeholder 16">
            <a:extLst>
              <a:ext uri="{FF2B5EF4-FFF2-40B4-BE49-F238E27FC236}">
                <a16:creationId xmlns:a16="http://schemas.microsoft.com/office/drawing/2014/main" id="{D75BCB75-6FD9-4064-B997-0B87DD483D84}"/>
              </a:ext>
            </a:extLst>
          </p:cNvPr>
          <p:cNvSpPr>
            <a:spLocks noGrp="1"/>
          </p:cNvSpPr>
          <p:nvPr>
            <p:ph type="pic" sz="quarter" idx="13"/>
          </p:nvPr>
        </p:nvSpPr>
        <p:spPr>
          <a:xfrm>
            <a:off x="5930723" y="3519152"/>
            <a:ext cx="5146852" cy="2853072"/>
          </a:xfrm>
          <a:custGeom>
            <a:avLst/>
            <a:gdLst>
              <a:gd name="connsiteX0" fmla="*/ 0 w 5146852"/>
              <a:gd name="connsiteY0" fmla="*/ 0 h 2853072"/>
              <a:gd name="connsiteX1" fmla="*/ 5146852 w 5146852"/>
              <a:gd name="connsiteY1" fmla="*/ 0 h 2853072"/>
              <a:gd name="connsiteX2" fmla="*/ 5146852 w 5146852"/>
              <a:gd name="connsiteY2" fmla="*/ 2853072 h 2853072"/>
              <a:gd name="connsiteX3" fmla="*/ 0 w 5146852"/>
              <a:gd name="connsiteY3" fmla="*/ 2853072 h 2853072"/>
            </a:gdLst>
            <a:ahLst/>
            <a:cxnLst>
              <a:cxn ang="0">
                <a:pos x="connsiteX0" y="connsiteY0"/>
              </a:cxn>
              <a:cxn ang="0">
                <a:pos x="connsiteX1" y="connsiteY1"/>
              </a:cxn>
              <a:cxn ang="0">
                <a:pos x="connsiteX2" y="connsiteY2"/>
              </a:cxn>
              <a:cxn ang="0">
                <a:pos x="connsiteX3" y="connsiteY3"/>
              </a:cxn>
            </a:cxnLst>
            <a:rect l="l" t="t" r="r" b="b"/>
            <a:pathLst>
              <a:path w="5146852" h="2853072">
                <a:moveTo>
                  <a:pt x="0" y="0"/>
                </a:moveTo>
                <a:lnTo>
                  <a:pt x="5146852" y="0"/>
                </a:lnTo>
                <a:lnTo>
                  <a:pt x="5146852" y="2853072"/>
                </a:lnTo>
                <a:lnTo>
                  <a:pt x="0" y="2853072"/>
                </a:lnTo>
                <a:close/>
              </a:path>
            </a:pathLst>
          </a:custGeom>
        </p:spPr>
        <p:txBody>
          <a:bodyPr wrap="square">
            <a:noAutofit/>
          </a:bodyPr>
          <a:lstStyle/>
          <a:p>
            <a:endParaRPr lang="en-ID" dirty="0"/>
          </a:p>
        </p:txBody>
      </p:sp>
    </p:spTree>
    <p:extLst>
      <p:ext uri="{BB962C8B-B14F-4D97-AF65-F5344CB8AC3E}">
        <p14:creationId xmlns:p14="http://schemas.microsoft.com/office/powerpoint/2010/main" val="1387911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4233"/>
            <a:ext cx="12192000" cy="6858000"/>
          </a:xfrm>
        </p:spPr>
        <p:txBody>
          <a:bodyPr/>
          <a:lstStyle/>
          <a:p>
            <a:endParaRPr lang="id-ID"/>
          </a:p>
        </p:txBody>
      </p:sp>
      <p:sp>
        <p:nvSpPr>
          <p:cNvPr id="3" name="Date Placeholder 2"/>
          <p:cNvSpPr>
            <a:spLocks noGrp="1"/>
          </p:cNvSpPr>
          <p:nvPr>
            <p:ph type="dt" sz="half" idx="10"/>
          </p:nvPr>
        </p:nvSpPr>
        <p:spPr/>
        <p:txBody>
          <a:bodyPr/>
          <a:lstStyle/>
          <a:p>
            <a:fld id="{5BC1375A-7D14-4E4E-9C9D-78DB125D385C}" type="datetimeFigureOut">
              <a:rPr lang="id-ID" smtClean="0"/>
              <a:pPr/>
              <a:t>08/11/2023</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08A87F3D-2527-42AC-904D-006BEF06D414}" type="slidenum">
              <a:rPr lang="id-ID" smtClean="0"/>
              <a:pPr/>
              <a:t>‹nº›</a:t>
            </a:fld>
            <a:endParaRPr lang="id-ID"/>
          </a:p>
        </p:txBody>
      </p:sp>
    </p:spTree>
    <p:extLst>
      <p:ext uri="{BB962C8B-B14F-4D97-AF65-F5344CB8AC3E}">
        <p14:creationId xmlns:p14="http://schemas.microsoft.com/office/powerpoint/2010/main" val="1376284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511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1D0A-C59D-4E0A-990D-8FCE95562850}"/>
              </a:ext>
            </a:extLst>
          </p:cNvPr>
          <p:cNvSpPr>
            <a:spLocks noGrp="1"/>
          </p:cNvSpPr>
          <p:nvPr>
            <p:ph type="title"/>
          </p:nvPr>
        </p:nvSpPr>
        <p:spPr>
          <a:xfrm>
            <a:off x="838200" y="1767571"/>
            <a:ext cx="5061313" cy="1311128"/>
          </a:xfrm>
        </p:spPr>
        <p:txBody>
          <a:bodyPr wrap="square" anchor="t">
            <a:spAutoFit/>
          </a:bodyPr>
          <a:lstStyle>
            <a:lvl1pPr>
              <a:defRPr b="1">
                <a:solidFill>
                  <a:schemeClr val="accent2"/>
                </a:solidFill>
              </a:defRPr>
            </a:lvl1pPr>
          </a:lstStyle>
          <a:p>
            <a:r>
              <a:rPr lang="en-US" dirty="0"/>
              <a:t>Click to edit Master title style</a:t>
            </a:r>
          </a:p>
        </p:txBody>
      </p:sp>
      <p:sp>
        <p:nvSpPr>
          <p:cNvPr id="10" name="Picture Placeholder 9">
            <a:extLst>
              <a:ext uri="{FF2B5EF4-FFF2-40B4-BE49-F238E27FC236}">
                <a16:creationId xmlns:a16="http://schemas.microsoft.com/office/drawing/2014/main" id="{49EBF723-2D11-3673-442E-E4D5910CA240}"/>
              </a:ext>
            </a:extLst>
          </p:cNvPr>
          <p:cNvSpPr>
            <a:spLocks noGrp="1"/>
          </p:cNvSpPr>
          <p:nvPr>
            <p:ph type="pic" sz="quarter" idx="10"/>
          </p:nvPr>
        </p:nvSpPr>
        <p:spPr>
          <a:xfrm>
            <a:off x="6095998" y="855078"/>
            <a:ext cx="5295902" cy="5147844"/>
          </a:xfrm>
          <a:solidFill>
            <a:schemeClr val="tx2">
              <a:lumMod val="20000"/>
              <a:lumOff val="80000"/>
            </a:schemeClr>
          </a:solidFill>
        </p:spPr>
        <p:txBody>
          <a:bodyPr anchor="ctr">
            <a:normAutofit/>
          </a:bodyPr>
          <a:lstStyle>
            <a:lvl1pPr marL="0" indent="0" algn="ctr">
              <a:buNone/>
              <a:defRPr sz="2000"/>
            </a:lvl1pPr>
          </a:lstStyle>
          <a:p>
            <a:endParaRPr lang="en-US"/>
          </a:p>
        </p:txBody>
      </p:sp>
    </p:spTree>
    <p:extLst>
      <p:ext uri="{BB962C8B-B14F-4D97-AF65-F5344CB8AC3E}">
        <p14:creationId xmlns:p14="http://schemas.microsoft.com/office/powerpoint/2010/main" val="2174859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9EBF723-2D11-3673-442E-E4D5910CA240}"/>
              </a:ext>
            </a:extLst>
          </p:cNvPr>
          <p:cNvSpPr>
            <a:spLocks noGrp="1"/>
          </p:cNvSpPr>
          <p:nvPr>
            <p:ph type="pic" sz="quarter" idx="10"/>
          </p:nvPr>
        </p:nvSpPr>
        <p:spPr>
          <a:xfrm>
            <a:off x="-1" y="8478"/>
            <a:ext cx="7041784" cy="6278022"/>
          </a:xfrm>
          <a:solidFill>
            <a:schemeClr val="tx2">
              <a:lumMod val="20000"/>
              <a:lumOff val="80000"/>
            </a:schemeClr>
          </a:solidFill>
        </p:spPr>
        <p:txBody>
          <a:bodyPr anchor="ctr">
            <a:normAutofit/>
          </a:bodyPr>
          <a:lstStyle>
            <a:lvl1pPr marL="0" indent="0" algn="ctr">
              <a:buNone/>
              <a:defRPr sz="2000"/>
            </a:lvl1pPr>
          </a:lstStyle>
          <a:p>
            <a:endParaRPr lang="en-US"/>
          </a:p>
        </p:txBody>
      </p:sp>
      <p:sp>
        <p:nvSpPr>
          <p:cNvPr id="2" name="Title 1">
            <a:extLst>
              <a:ext uri="{FF2B5EF4-FFF2-40B4-BE49-F238E27FC236}">
                <a16:creationId xmlns:a16="http://schemas.microsoft.com/office/drawing/2014/main" id="{919B1D0A-C59D-4E0A-990D-8FCE95562850}"/>
              </a:ext>
            </a:extLst>
          </p:cNvPr>
          <p:cNvSpPr>
            <a:spLocks noGrp="1"/>
          </p:cNvSpPr>
          <p:nvPr>
            <p:ph type="title"/>
          </p:nvPr>
        </p:nvSpPr>
        <p:spPr>
          <a:xfrm>
            <a:off x="7102981" y="855078"/>
            <a:ext cx="4972665" cy="1311128"/>
          </a:xfrm>
        </p:spPr>
        <p:txBody>
          <a:bodyPr wrap="square" anchor="t">
            <a:spAutoFit/>
          </a:bodyPr>
          <a:lstStyle>
            <a:lvl1pPr>
              <a:defRPr b="1">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2388220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1D0A-C59D-4E0A-990D-8FCE95562850}"/>
              </a:ext>
            </a:extLst>
          </p:cNvPr>
          <p:cNvSpPr>
            <a:spLocks noGrp="1"/>
          </p:cNvSpPr>
          <p:nvPr>
            <p:ph type="title"/>
          </p:nvPr>
        </p:nvSpPr>
        <p:spPr>
          <a:xfrm>
            <a:off x="838200" y="855078"/>
            <a:ext cx="4972665" cy="1311128"/>
          </a:xfrm>
        </p:spPr>
        <p:txBody>
          <a:bodyPr wrap="square" anchor="t">
            <a:spAutoFit/>
          </a:bodyPr>
          <a:lstStyle>
            <a:lvl1pPr>
              <a:defRPr b="1">
                <a:solidFill>
                  <a:schemeClr val="accent2"/>
                </a:solidFill>
              </a:defRPr>
            </a:lvl1pPr>
          </a:lstStyle>
          <a:p>
            <a:r>
              <a:rPr lang="en-US" dirty="0"/>
              <a:t>Click to edit Master title style</a:t>
            </a:r>
          </a:p>
        </p:txBody>
      </p:sp>
      <p:sp>
        <p:nvSpPr>
          <p:cNvPr id="10" name="Picture Placeholder 9">
            <a:extLst>
              <a:ext uri="{FF2B5EF4-FFF2-40B4-BE49-F238E27FC236}">
                <a16:creationId xmlns:a16="http://schemas.microsoft.com/office/drawing/2014/main" id="{49EBF723-2D11-3673-442E-E4D5910CA240}"/>
              </a:ext>
            </a:extLst>
          </p:cNvPr>
          <p:cNvSpPr>
            <a:spLocks noGrp="1"/>
          </p:cNvSpPr>
          <p:nvPr>
            <p:ph type="pic" sz="quarter" idx="10"/>
          </p:nvPr>
        </p:nvSpPr>
        <p:spPr>
          <a:xfrm>
            <a:off x="6052458" y="0"/>
            <a:ext cx="4229100" cy="6865938"/>
          </a:xfrm>
          <a:solidFill>
            <a:schemeClr val="tx2">
              <a:lumMod val="20000"/>
              <a:lumOff val="80000"/>
            </a:schemeClr>
          </a:solidFill>
        </p:spPr>
        <p:txBody>
          <a:bodyPr anchor="ctr">
            <a:normAutofit/>
          </a:bodyPr>
          <a:lstStyle>
            <a:lvl1pPr marL="0" indent="0" algn="ctr">
              <a:buNone/>
              <a:defRPr sz="2000"/>
            </a:lvl1pPr>
          </a:lstStyle>
          <a:p>
            <a:endParaRPr lang="en-US"/>
          </a:p>
        </p:txBody>
      </p:sp>
      <p:sp>
        <p:nvSpPr>
          <p:cNvPr id="6" name="Picture Placeholder 9">
            <a:extLst>
              <a:ext uri="{FF2B5EF4-FFF2-40B4-BE49-F238E27FC236}">
                <a16:creationId xmlns:a16="http://schemas.microsoft.com/office/drawing/2014/main" id="{7F456334-5419-14D5-8177-CE69FBA32C9A}"/>
              </a:ext>
            </a:extLst>
          </p:cNvPr>
          <p:cNvSpPr>
            <a:spLocks noGrp="1"/>
          </p:cNvSpPr>
          <p:nvPr>
            <p:ph type="pic" sz="quarter" idx="11"/>
          </p:nvPr>
        </p:nvSpPr>
        <p:spPr>
          <a:xfrm>
            <a:off x="8737530" y="3441447"/>
            <a:ext cx="2654370" cy="2666143"/>
          </a:xfrm>
          <a:solidFill>
            <a:schemeClr val="tx2">
              <a:lumMod val="20000"/>
              <a:lumOff val="80000"/>
            </a:schemeClr>
          </a:solidFill>
        </p:spPr>
        <p:txBody>
          <a:bodyPr anchor="ctr">
            <a:normAutofit/>
          </a:bodyPr>
          <a:lstStyle>
            <a:lvl1pPr marL="0" indent="0" algn="ctr">
              <a:buNone/>
              <a:defRPr sz="2000"/>
            </a:lvl1pPr>
          </a:lstStyle>
          <a:p>
            <a:endParaRPr lang="en-US"/>
          </a:p>
        </p:txBody>
      </p:sp>
    </p:spTree>
    <p:extLst>
      <p:ext uri="{BB962C8B-B14F-4D97-AF65-F5344CB8AC3E}">
        <p14:creationId xmlns:p14="http://schemas.microsoft.com/office/powerpoint/2010/main" val="1911564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1D0A-C59D-4E0A-990D-8FCE95562850}"/>
              </a:ext>
            </a:extLst>
          </p:cNvPr>
          <p:cNvSpPr>
            <a:spLocks noGrp="1"/>
          </p:cNvSpPr>
          <p:nvPr>
            <p:ph type="title"/>
          </p:nvPr>
        </p:nvSpPr>
        <p:spPr>
          <a:xfrm>
            <a:off x="838200" y="855078"/>
            <a:ext cx="6096000" cy="1311128"/>
          </a:xfrm>
        </p:spPr>
        <p:txBody>
          <a:bodyPr wrap="square" anchor="t">
            <a:spAutoFit/>
          </a:bodyPr>
          <a:lstStyle>
            <a:lvl1pPr>
              <a:defRPr b="1">
                <a:solidFill>
                  <a:schemeClr val="accent2"/>
                </a:solidFill>
              </a:defRPr>
            </a:lvl1pPr>
          </a:lstStyle>
          <a:p>
            <a:r>
              <a:rPr lang="en-US" dirty="0"/>
              <a:t>Click to edit Master title style</a:t>
            </a:r>
          </a:p>
        </p:txBody>
      </p:sp>
      <p:sp>
        <p:nvSpPr>
          <p:cNvPr id="10" name="Picture Placeholder 9">
            <a:extLst>
              <a:ext uri="{FF2B5EF4-FFF2-40B4-BE49-F238E27FC236}">
                <a16:creationId xmlns:a16="http://schemas.microsoft.com/office/drawing/2014/main" id="{49EBF723-2D11-3673-442E-E4D5910CA240}"/>
              </a:ext>
            </a:extLst>
          </p:cNvPr>
          <p:cNvSpPr>
            <a:spLocks noGrp="1"/>
          </p:cNvSpPr>
          <p:nvPr>
            <p:ph type="pic" sz="quarter" idx="10"/>
          </p:nvPr>
        </p:nvSpPr>
        <p:spPr>
          <a:xfrm>
            <a:off x="7684625" y="855078"/>
            <a:ext cx="3726504" cy="2485579"/>
          </a:xfrm>
          <a:solidFill>
            <a:schemeClr val="tx2">
              <a:lumMod val="20000"/>
              <a:lumOff val="80000"/>
            </a:schemeClr>
          </a:solidFill>
        </p:spPr>
        <p:txBody>
          <a:bodyPr anchor="ctr">
            <a:normAutofit/>
          </a:bodyPr>
          <a:lstStyle>
            <a:lvl1pPr marL="0" indent="0" algn="ctr">
              <a:buNone/>
              <a:defRPr sz="2000"/>
            </a:lvl1pPr>
          </a:lstStyle>
          <a:p>
            <a:endParaRPr lang="en-US" dirty="0"/>
          </a:p>
        </p:txBody>
      </p:sp>
      <p:sp>
        <p:nvSpPr>
          <p:cNvPr id="6" name="Picture Placeholder 9">
            <a:extLst>
              <a:ext uri="{FF2B5EF4-FFF2-40B4-BE49-F238E27FC236}">
                <a16:creationId xmlns:a16="http://schemas.microsoft.com/office/drawing/2014/main" id="{EFC3B640-26FA-7EF0-D341-1DA40562E5AD}"/>
              </a:ext>
            </a:extLst>
          </p:cNvPr>
          <p:cNvSpPr>
            <a:spLocks noGrp="1"/>
          </p:cNvSpPr>
          <p:nvPr>
            <p:ph type="pic" sz="quarter" idx="11"/>
          </p:nvPr>
        </p:nvSpPr>
        <p:spPr>
          <a:xfrm>
            <a:off x="7684625" y="3534222"/>
            <a:ext cx="3726504" cy="2485579"/>
          </a:xfrm>
          <a:solidFill>
            <a:schemeClr val="tx2">
              <a:lumMod val="20000"/>
              <a:lumOff val="80000"/>
            </a:schemeClr>
          </a:solidFill>
        </p:spPr>
        <p:txBody>
          <a:bodyPr anchor="ctr">
            <a:normAutofit/>
          </a:bodyPr>
          <a:lstStyle>
            <a:lvl1pPr marL="0" indent="0" algn="ctr">
              <a:buNone/>
              <a:defRPr sz="2000"/>
            </a:lvl1pPr>
          </a:lstStyle>
          <a:p>
            <a:endParaRPr lang="en-US" dirty="0"/>
          </a:p>
        </p:txBody>
      </p:sp>
    </p:spTree>
    <p:extLst>
      <p:ext uri="{BB962C8B-B14F-4D97-AF65-F5344CB8AC3E}">
        <p14:creationId xmlns:p14="http://schemas.microsoft.com/office/powerpoint/2010/main" val="2130333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21F02A2D-39F7-1064-B6B0-6A8484A43E3E}"/>
              </a:ext>
            </a:extLst>
          </p:cNvPr>
          <p:cNvSpPr>
            <a:spLocks noGrp="1"/>
          </p:cNvSpPr>
          <p:nvPr>
            <p:ph type="pic" sz="quarter" idx="12"/>
          </p:nvPr>
        </p:nvSpPr>
        <p:spPr>
          <a:xfrm>
            <a:off x="780870" y="0"/>
            <a:ext cx="5543729" cy="6858000"/>
          </a:xfrm>
          <a:solidFill>
            <a:schemeClr val="tx2">
              <a:lumMod val="20000"/>
              <a:lumOff val="80000"/>
            </a:schemeClr>
          </a:solidFill>
        </p:spPr>
        <p:txBody>
          <a:bodyPr anchor="ctr">
            <a:normAutofit/>
          </a:bodyPr>
          <a:lstStyle>
            <a:lvl1pPr marL="0" indent="0" algn="ctr">
              <a:buNone/>
              <a:defRPr sz="2000"/>
            </a:lvl1pPr>
          </a:lstStyle>
          <a:p>
            <a:endParaRPr lang="en-US" dirty="0"/>
          </a:p>
        </p:txBody>
      </p:sp>
      <p:sp>
        <p:nvSpPr>
          <p:cNvPr id="2" name="Title 1">
            <a:extLst>
              <a:ext uri="{FF2B5EF4-FFF2-40B4-BE49-F238E27FC236}">
                <a16:creationId xmlns:a16="http://schemas.microsoft.com/office/drawing/2014/main" id="{919B1D0A-C59D-4E0A-990D-8FCE95562850}"/>
              </a:ext>
            </a:extLst>
          </p:cNvPr>
          <p:cNvSpPr>
            <a:spLocks noGrp="1"/>
          </p:cNvSpPr>
          <p:nvPr>
            <p:ph type="title"/>
          </p:nvPr>
        </p:nvSpPr>
        <p:spPr>
          <a:xfrm>
            <a:off x="838200" y="855078"/>
            <a:ext cx="6096000" cy="1311128"/>
          </a:xfrm>
        </p:spPr>
        <p:txBody>
          <a:bodyPr wrap="square" anchor="t">
            <a:spAutoFit/>
          </a:bodyPr>
          <a:lstStyle>
            <a:lvl1pPr>
              <a:defRPr b="1">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2400929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21F02A2D-39F7-1064-B6B0-6A8484A43E3E}"/>
              </a:ext>
            </a:extLst>
          </p:cNvPr>
          <p:cNvSpPr>
            <a:spLocks noGrp="1"/>
          </p:cNvSpPr>
          <p:nvPr>
            <p:ph type="pic" sz="quarter" idx="12"/>
          </p:nvPr>
        </p:nvSpPr>
        <p:spPr>
          <a:xfrm>
            <a:off x="4123479" y="855078"/>
            <a:ext cx="7267864" cy="2882292"/>
          </a:xfrm>
          <a:solidFill>
            <a:schemeClr val="tx2">
              <a:lumMod val="20000"/>
              <a:lumOff val="80000"/>
            </a:schemeClr>
          </a:solidFill>
        </p:spPr>
        <p:txBody>
          <a:bodyPr anchor="ctr">
            <a:normAutofit/>
          </a:bodyPr>
          <a:lstStyle>
            <a:lvl1pPr marL="0" indent="0" algn="ctr">
              <a:buNone/>
              <a:defRPr sz="2000"/>
            </a:lvl1pPr>
          </a:lstStyle>
          <a:p>
            <a:endParaRPr lang="en-US" dirty="0"/>
          </a:p>
        </p:txBody>
      </p:sp>
      <p:sp>
        <p:nvSpPr>
          <p:cNvPr id="2" name="Title 1">
            <a:extLst>
              <a:ext uri="{FF2B5EF4-FFF2-40B4-BE49-F238E27FC236}">
                <a16:creationId xmlns:a16="http://schemas.microsoft.com/office/drawing/2014/main" id="{919B1D0A-C59D-4E0A-990D-8FCE95562850}"/>
              </a:ext>
            </a:extLst>
          </p:cNvPr>
          <p:cNvSpPr>
            <a:spLocks noGrp="1"/>
          </p:cNvSpPr>
          <p:nvPr>
            <p:ph type="title"/>
          </p:nvPr>
        </p:nvSpPr>
        <p:spPr>
          <a:xfrm>
            <a:off x="838200" y="855078"/>
            <a:ext cx="3771900" cy="1920526"/>
          </a:xfrm>
        </p:spPr>
        <p:txBody>
          <a:bodyPr wrap="square" anchor="t">
            <a:spAutoFit/>
          </a:bodyPr>
          <a:lstStyle>
            <a:lvl1pPr>
              <a:defRPr b="1">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2437337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252919" y="1123837"/>
            <a:ext cx="2947482" cy="369510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ES"/>
              <a:t>‹nº›</a:t>
            </a:fld>
            <a:endParaRPr/>
          </a:p>
        </p:txBody>
      </p:sp>
      <p:sp>
        <p:nvSpPr>
          <p:cNvPr id="31" name="Google Shape;31;p20"/>
          <p:cNvSpPr/>
          <p:nvPr/>
        </p:nvSpPr>
        <p:spPr>
          <a:xfrm>
            <a:off x="262465" y="5354210"/>
            <a:ext cx="2895838" cy="8002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600"/>
              <a:buFont typeface="Arial"/>
              <a:buNone/>
            </a:pPr>
            <a:r>
              <a:rPr lang="es-ES" sz="4600" b="1" i="0" u="none" strike="noStrike" cap="none">
                <a:solidFill>
                  <a:srgbClr val="FFFFFF"/>
                </a:solidFill>
                <a:latin typeface="Corbel"/>
                <a:ea typeface="Corbel"/>
                <a:cs typeface="Corbel"/>
                <a:sym typeface="Corbel"/>
              </a:rPr>
              <a:t>PANTOUR</a:t>
            </a:r>
            <a:endParaRPr sz="1400" b="0" i="0" u="none" strike="noStrike" cap="none">
              <a:solidFill>
                <a:srgbClr val="000000"/>
              </a:solidFill>
              <a:latin typeface="Arial"/>
              <a:ea typeface="Arial"/>
              <a:cs typeface="Arial"/>
              <a:sym typeface="Arial"/>
            </a:endParaRPr>
          </a:p>
        </p:txBody>
      </p:sp>
      <p:sp>
        <p:nvSpPr>
          <p:cNvPr id="32" name="Google Shape;32;p20"/>
          <p:cNvSpPr/>
          <p:nvPr/>
        </p:nvSpPr>
        <p:spPr>
          <a:xfrm>
            <a:off x="246744" y="4818946"/>
            <a:ext cx="2904962"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s-ES" sz="3000" b="1" i="0" u="none" strike="noStrike" cap="none">
                <a:solidFill>
                  <a:srgbClr val="FFFFFF"/>
                </a:solidFill>
                <a:latin typeface="Corbel"/>
                <a:ea typeface="Corbel"/>
                <a:cs typeface="Corbel"/>
                <a:sym typeface="Corbel"/>
              </a:rPr>
              <a:t>Kick off meeting</a:t>
            </a:r>
            <a:endParaRPr sz="1400" b="0" i="0" u="none" strike="noStrike" cap="none">
              <a:solidFill>
                <a:srgbClr val="000000"/>
              </a:solidFill>
              <a:latin typeface="Arial"/>
              <a:ea typeface="Arial"/>
              <a:cs typeface="Arial"/>
              <a:sym typeface="Arial"/>
            </a:endParaRPr>
          </a:p>
        </p:txBody>
      </p:sp>
      <p:sp>
        <p:nvSpPr>
          <p:cNvPr id="33" name="Google Shape;33;p2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26116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EDA290D-324E-4D23-B04B-B1B272A7F52C}"/>
              </a:ext>
            </a:extLst>
          </p:cNvPr>
          <p:cNvSpPr/>
          <p:nvPr userDrawn="1"/>
        </p:nvSpPr>
        <p:spPr>
          <a:xfrm>
            <a:off x="0" y="0"/>
            <a:ext cx="12192000" cy="6858000"/>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5" name="Picture Placeholder 54">
            <a:extLst>
              <a:ext uri="{FF2B5EF4-FFF2-40B4-BE49-F238E27FC236}">
                <a16:creationId xmlns:a16="http://schemas.microsoft.com/office/drawing/2014/main" id="{DB94EC19-10DA-4905-9504-6C4ECCCF55A8}"/>
              </a:ext>
            </a:extLst>
          </p:cNvPr>
          <p:cNvSpPr>
            <a:spLocks noGrp="1"/>
          </p:cNvSpPr>
          <p:nvPr>
            <p:ph type="pic" sz="quarter" idx="14"/>
          </p:nvPr>
        </p:nvSpPr>
        <p:spPr>
          <a:xfrm>
            <a:off x="4781550" y="770145"/>
            <a:ext cx="4610101" cy="4622031"/>
          </a:xfrm>
          <a:custGeom>
            <a:avLst/>
            <a:gdLst>
              <a:gd name="connsiteX0" fmla="*/ 0 w 4610101"/>
              <a:gd name="connsiteY0" fmla="*/ 1654976 h 4622031"/>
              <a:gd name="connsiteX1" fmla="*/ 4610101 w 4610101"/>
              <a:gd name="connsiteY1" fmla="*/ 1654976 h 4622031"/>
              <a:gd name="connsiteX2" fmla="*/ 4610101 w 4610101"/>
              <a:gd name="connsiteY2" fmla="*/ 4622031 h 4622031"/>
              <a:gd name="connsiteX3" fmla="*/ 0 w 4610101"/>
              <a:gd name="connsiteY3" fmla="*/ 4622031 h 4622031"/>
              <a:gd name="connsiteX4" fmla="*/ 1 w 4610101"/>
              <a:gd name="connsiteY4" fmla="*/ 0 h 4622031"/>
              <a:gd name="connsiteX5" fmla="*/ 4610101 w 4610101"/>
              <a:gd name="connsiteY5" fmla="*/ 0 h 4622031"/>
              <a:gd name="connsiteX6" fmla="*/ 4610101 w 4610101"/>
              <a:gd name="connsiteY6" fmla="*/ 1483527 h 4622031"/>
              <a:gd name="connsiteX7" fmla="*/ 1 w 4610101"/>
              <a:gd name="connsiteY7" fmla="*/ 1483527 h 46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101" h="4622031">
                <a:moveTo>
                  <a:pt x="0" y="1654976"/>
                </a:moveTo>
                <a:lnTo>
                  <a:pt x="4610101" y="1654976"/>
                </a:lnTo>
                <a:lnTo>
                  <a:pt x="4610101" y="4622031"/>
                </a:lnTo>
                <a:lnTo>
                  <a:pt x="0" y="4622031"/>
                </a:lnTo>
                <a:close/>
                <a:moveTo>
                  <a:pt x="1" y="0"/>
                </a:moveTo>
                <a:lnTo>
                  <a:pt x="4610101" y="0"/>
                </a:lnTo>
                <a:lnTo>
                  <a:pt x="4610101" y="1483527"/>
                </a:lnTo>
                <a:lnTo>
                  <a:pt x="1" y="1483527"/>
                </a:lnTo>
                <a:close/>
              </a:path>
            </a:pathLst>
          </a:custGeom>
        </p:spPr>
        <p:txBody>
          <a:bodyPr wrap="square">
            <a:noAutofit/>
          </a:bodyPr>
          <a:lstStyle/>
          <a:p>
            <a:endParaRPr lang="en-ID" dirty="0"/>
          </a:p>
        </p:txBody>
      </p:sp>
      <p:sp>
        <p:nvSpPr>
          <p:cNvPr id="31" name="Picture Placeholder 30">
            <a:extLst>
              <a:ext uri="{FF2B5EF4-FFF2-40B4-BE49-F238E27FC236}">
                <a16:creationId xmlns:a16="http://schemas.microsoft.com/office/drawing/2014/main" id="{86653C4C-BE0B-458E-8D60-416B5E6CD94A}"/>
              </a:ext>
            </a:extLst>
          </p:cNvPr>
          <p:cNvSpPr>
            <a:spLocks noGrp="1"/>
          </p:cNvSpPr>
          <p:nvPr>
            <p:ph type="pic" sz="quarter" idx="10"/>
          </p:nvPr>
        </p:nvSpPr>
        <p:spPr>
          <a:xfrm>
            <a:off x="0" y="0"/>
            <a:ext cx="4610100" cy="3429001"/>
          </a:xfrm>
          <a:custGeom>
            <a:avLst/>
            <a:gdLst>
              <a:gd name="connsiteX0" fmla="*/ 2387701 w 4610100"/>
              <a:gd name="connsiteY0" fmla="*/ 1635927 h 3119455"/>
              <a:gd name="connsiteX1" fmla="*/ 4610100 w 4610100"/>
              <a:gd name="connsiteY1" fmla="*/ 1635927 h 3119455"/>
              <a:gd name="connsiteX2" fmla="*/ 4610100 w 4610100"/>
              <a:gd name="connsiteY2" fmla="*/ 3119455 h 3119455"/>
              <a:gd name="connsiteX3" fmla="*/ 2387701 w 4610100"/>
              <a:gd name="connsiteY3" fmla="*/ 3119455 h 3119455"/>
              <a:gd name="connsiteX4" fmla="*/ 0 w 4610100"/>
              <a:gd name="connsiteY4" fmla="*/ 1635927 h 3119455"/>
              <a:gd name="connsiteX5" fmla="*/ 2222399 w 4610100"/>
              <a:gd name="connsiteY5" fmla="*/ 1635927 h 3119455"/>
              <a:gd name="connsiteX6" fmla="*/ 2222399 w 4610100"/>
              <a:gd name="connsiteY6" fmla="*/ 3119455 h 3119455"/>
              <a:gd name="connsiteX7" fmla="*/ 0 w 4610100"/>
              <a:gd name="connsiteY7" fmla="*/ 3119455 h 3119455"/>
              <a:gd name="connsiteX8" fmla="*/ 2387700 w 4610100"/>
              <a:gd name="connsiteY8" fmla="*/ 0 h 3119455"/>
              <a:gd name="connsiteX9" fmla="*/ 4610099 w 4610100"/>
              <a:gd name="connsiteY9" fmla="*/ 0 h 3119455"/>
              <a:gd name="connsiteX10" fmla="*/ 4610099 w 4610100"/>
              <a:gd name="connsiteY10" fmla="*/ 1483528 h 3119455"/>
              <a:gd name="connsiteX11" fmla="*/ 2387700 w 4610100"/>
              <a:gd name="connsiteY11" fmla="*/ 1483528 h 311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10100" h="3119455">
                <a:moveTo>
                  <a:pt x="2387701" y="1635927"/>
                </a:moveTo>
                <a:lnTo>
                  <a:pt x="4610100" y="1635927"/>
                </a:lnTo>
                <a:lnTo>
                  <a:pt x="4610100" y="3119455"/>
                </a:lnTo>
                <a:lnTo>
                  <a:pt x="2387701" y="3119455"/>
                </a:lnTo>
                <a:close/>
                <a:moveTo>
                  <a:pt x="0" y="1635927"/>
                </a:moveTo>
                <a:lnTo>
                  <a:pt x="2222399" y="1635927"/>
                </a:lnTo>
                <a:lnTo>
                  <a:pt x="2222399" y="3119455"/>
                </a:lnTo>
                <a:lnTo>
                  <a:pt x="0" y="3119455"/>
                </a:lnTo>
                <a:close/>
                <a:moveTo>
                  <a:pt x="2387700" y="0"/>
                </a:moveTo>
                <a:lnTo>
                  <a:pt x="4610099" y="0"/>
                </a:lnTo>
                <a:lnTo>
                  <a:pt x="4610099" y="1483528"/>
                </a:lnTo>
                <a:lnTo>
                  <a:pt x="2387700" y="1483528"/>
                </a:lnTo>
                <a:close/>
              </a:path>
            </a:pathLst>
          </a:custGeom>
        </p:spPr>
        <p:txBody>
          <a:bodyPr wrap="square">
            <a:noAutofit/>
          </a:bodyPr>
          <a:lstStyle/>
          <a:p>
            <a:endParaRPr lang="en-ID" dirty="0"/>
          </a:p>
        </p:txBody>
      </p:sp>
      <p:sp>
        <p:nvSpPr>
          <p:cNvPr id="34" name="Picture Placeholder 33">
            <a:extLst>
              <a:ext uri="{FF2B5EF4-FFF2-40B4-BE49-F238E27FC236}">
                <a16:creationId xmlns:a16="http://schemas.microsoft.com/office/drawing/2014/main" id="{D02317B8-9556-4CD9-9D7A-70C6E75ABD30}"/>
              </a:ext>
            </a:extLst>
          </p:cNvPr>
          <p:cNvSpPr>
            <a:spLocks noGrp="1"/>
          </p:cNvSpPr>
          <p:nvPr>
            <p:ph type="pic" sz="quarter" idx="11"/>
          </p:nvPr>
        </p:nvSpPr>
        <p:spPr>
          <a:xfrm>
            <a:off x="1" y="3581400"/>
            <a:ext cx="4610100" cy="3276600"/>
          </a:xfrm>
          <a:custGeom>
            <a:avLst/>
            <a:gdLst>
              <a:gd name="connsiteX0" fmla="*/ 0 w 4610100"/>
              <a:gd name="connsiteY0" fmla="*/ 0 h 2967055"/>
              <a:gd name="connsiteX1" fmla="*/ 4610100 w 4610100"/>
              <a:gd name="connsiteY1" fmla="*/ 0 h 2967055"/>
              <a:gd name="connsiteX2" fmla="*/ 4610100 w 4610100"/>
              <a:gd name="connsiteY2" fmla="*/ 2967055 h 2967055"/>
              <a:gd name="connsiteX3" fmla="*/ 0 w 4610100"/>
              <a:gd name="connsiteY3" fmla="*/ 2967055 h 2967055"/>
            </a:gdLst>
            <a:ahLst/>
            <a:cxnLst>
              <a:cxn ang="0">
                <a:pos x="connsiteX0" y="connsiteY0"/>
              </a:cxn>
              <a:cxn ang="0">
                <a:pos x="connsiteX1" y="connsiteY1"/>
              </a:cxn>
              <a:cxn ang="0">
                <a:pos x="connsiteX2" y="connsiteY2"/>
              </a:cxn>
              <a:cxn ang="0">
                <a:pos x="connsiteX3" y="connsiteY3"/>
              </a:cxn>
            </a:cxnLst>
            <a:rect l="l" t="t" r="r" b="b"/>
            <a:pathLst>
              <a:path w="4610100" h="2967055">
                <a:moveTo>
                  <a:pt x="0" y="0"/>
                </a:moveTo>
                <a:lnTo>
                  <a:pt x="4610100" y="0"/>
                </a:lnTo>
                <a:lnTo>
                  <a:pt x="4610100" y="2967055"/>
                </a:lnTo>
                <a:lnTo>
                  <a:pt x="0" y="2967055"/>
                </a:lnTo>
                <a:close/>
              </a:path>
            </a:pathLst>
          </a:custGeom>
        </p:spPr>
        <p:txBody>
          <a:bodyPr wrap="square">
            <a:noAutofit/>
          </a:bodyPr>
          <a:lstStyle/>
          <a:p>
            <a:endParaRPr lang="en-ID" dirty="0"/>
          </a:p>
        </p:txBody>
      </p:sp>
    </p:spTree>
    <p:extLst>
      <p:ext uri="{BB962C8B-B14F-4D97-AF65-F5344CB8AC3E}">
        <p14:creationId xmlns:p14="http://schemas.microsoft.com/office/powerpoint/2010/main" val="3982973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F77D0-0633-42C5-8D2B-914529BD097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101638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9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F77D0-0633-42C5-8D2B-914529BD097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Picture Placeholder 13">
            <a:extLst>
              <a:ext uri="{FF2B5EF4-FFF2-40B4-BE49-F238E27FC236}">
                <a16:creationId xmlns:a16="http://schemas.microsoft.com/office/drawing/2014/main" id="{849F5779-591D-4238-97F1-86A11127BC14}"/>
              </a:ext>
            </a:extLst>
          </p:cNvPr>
          <p:cNvSpPr>
            <a:spLocks noGrp="1"/>
          </p:cNvSpPr>
          <p:nvPr>
            <p:ph type="pic" sz="quarter" idx="10"/>
          </p:nvPr>
        </p:nvSpPr>
        <p:spPr>
          <a:xfrm>
            <a:off x="0" y="0"/>
            <a:ext cx="4090737" cy="6858000"/>
          </a:xfrm>
          <a:custGeom>
            <a:avLst/>
            <a:gdLst>
              <a:gd name="connsiteX0" fmla="*/ 0 w 4090737"/>
              <a:gd name="connsiteY0" fmla="*/ 0 h 6858000"/>
              <a:gd name="connsiteX1" fmla="*/ 4090737 w 4090737"/>
              <a:gd name="connsiteY1" fmla="*/ 0 h 6858000"/>
              <a:gd name="connsiteX2" fmla="*/ 4090737 w 4090737"/>
              <a:gd name="connsiteY2" fmla="*/ 6858000 h 6858000"/>
              <a:gd name="connsiteX3" fmla="*/ 0 w 40907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90737" h="6858000">
                <a:moveTo>
                  <a:pt x="0" y="0"/>
                </a:moveTo>
                <a:lnTo>
                  <a:pt x="4090737" y="0"/>
                </a:lnTo>
                <a:lnTo>
                  <a:pt x="4090737" y="6858000"/>
                </a:lnTo>
                <a:lnTo>
                  <a:pt x="0" y="6858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875751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F77D0-0633-42C5-8D2B-914529BD097F}"/>
              </a:ext>
            </a:extLst>
          </p:cNvPr>
          <p:cNvSpPr/>
          <p:nvPr userDrawn="1"/>
        </p:nvSpPr>
        <p:spPr>
          <a:xfrm>
            <a:off x="0" y="0"/>
            <a:ext cx="12192000" cy="6858000"/>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Picture Placeholder 13">
            <a:extLst>
              <a:ext uri="{FF2B5EF4-FFF2-40B4-BE49-F238E27FC236}">
                <a16:creationId xmlns:a16="http://schemas.microsoft.com/office/drawing/2014/main" id="{A74C6A5B-15C4-4393-822F-4F729B471CFF}"/>
              </a:ext>
            </a:extLst>
          </p:cNvPr>
          <p:cNvSpPr>
            <a:spLocks noGrp="1"/>
          </p:cNvSpPr>
          <p:nvPr>
            <p:ph type="pic" sz="quarter" idx="10"/>
          </p:nvPr>
        </p:nvSpPr>
        <p:spPr>
          <a:xfrm>
            <a:off x="693036" y="2495551"/>
            <a:ext cx="9525000" cy="3661380"/>
          </a:xfrm>
          <a:custGeom>
            <a:avLst/>
            <a:gdLst>
              <a:gd name="connsiteX0" fmla="*/ 0 w 9525000"/>
              <a:gd name="connsiteY0" fmla="*/ 0 h 3661380"/>
              <a:gd name="connsiteX1" fmla="*/ 9525000 w 9525000"/>
              <a:gd name="connsiteY1" fmla="*/ 0 h 3661380"/>
              <a:gd name="connsiteX2" fmla="*/ 9525000 w 9525000"/>
              <a:gd name="connsiteY2" fmla="*/ 3661380 h 3661380"/>
              <a:gd name="connsiteX3" fmla="*/ 0 w 9525000"/>
              <a:gd name="connsiteY3" fmla="*/ 3661380 h 3661380"/>
            </a:gdLst>
            <a:ahLst/>
            <a:cxnLst>
              <a:cxn ang="0">
                <a:pos x="connsiteX0" y="connsiteY0"/>
              </a:cxn>
              <a:cxn ang="0">
                <a:pos x="connsiteX1" y="connsiteY1"/>
              </a:cxn>
              <a:cxn ang="0">
                <a:pos x="connsiteX2" y="connsiteY2"/>
              </a:cxn>
              <a:cxn ang="0">
                <a:pos x="connsiteX3" y="connsiteY3"/>
              </a:cxn>
            </a:cxnLst>
            <a:rect l="l" t="t" r="r" b="b"/>
            <a:pathLst>
              <a:path w="9525000" h="3661380">
                <a:moveTo>
                  <a:pt x="0" y="0"/>
                </a:moveTo>
                <a:lnTo>
                  <a:pt x="9525000" y="0"/>
                </a:lnTo>
                <a:lnTo>
                  <a:pt x="9525000" y="3661380"/>
                </a:lnTo>
                <a:lnTo>
                  <a:pt x="0" y="3661380"/>
                </a:lnTo>
                <a:close/>
              </a:path>
            </a:pathLst>
          </a:custGeom>
        </p:spPr>
        <p:txBody>
          <a:bodyPr wrap="square">
            <a:noAutofit/>
          </a:bodyPr>
          <a:lstStyle/>
          <a:p>
            <a:endParaRPr lang="en-ID" dirty="0"/>
          </a:p>
        </p:txBody>
      </p:sp>
    </p:spTree>
    <p:extLst>
      <p:ext uri="{BB962C8B-B14F-4D97-AF65-F5344CB8AC3E}">
        <p14:creationId xmlns:p14="http://schemas.microsoft.com/office/powerpoint/2010/main" val="1901626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F77D0-0633-42C5-8D2B-914529BD097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5" name="Picture Placeholder 14">
            <a:extLst>
              <a:ext uri="{FF2B5EF4-FFF2-40B4-BE49-F238E27FC236}">
                <a16:creationId xmlns:a16="http://schemas.microsoft.com/office/drawing/2014/main" id="{39A3741F-81FD-456D-AA32-4BB436ED8FAA}"/>
              </a:ext>
            </a:extLst>
          </p:cNvPr>
          <p:cNvSpPr>
            <a:spLocks noGrp="1"/>
          </p:cNvSpPr>
          <p:nvPr>
            <p:ph type="pic" sz="quarter" idx="10"/>
          </p:nvPr>
        </p:nvSpPr>
        <p:spPr>
          <a:xfrm>
            <a:off x="693036" y="701070"/>
            <a:ext cx="9525000" cy="3661380"/>
          </a:xfrm>
          <a:custGeom>
            <a:avLst/>
            <a:gdLst>
              <a:gd name="connsiteX0" fmla="*/ 0 w 9525000"/>
              <a:gd name="connsiteY0" fmla="*/ 0 h 3661380"/>
              <a:gd name="connsiteX1" fmla="*/ 9525000 w 9525000"/>
              <a:gd name="connsiteY1" fmla="*/ 0 h 3661380"/>
              <a:gd name="connsiteX2" fmla="*/ 9525000 w 9525000"/>
              <a:gd name="connsiteY2" fmla="*/ 3661380 h 3661380"/>
              <a:gd name="connsiteX3" fmla="*/ 0 w 9525000"/>
              <a:gd name="connsiteY3" fmla="*/ 3661380 h 3661380"/>
            </a:gdLst>
            <a:ahLst/>
            <a:cxnLst>
              <a:cxn ang="0">
                <a:pos x="connsiteX0" y="connsiteY0"/>
              </a:cxn>
              <a:cxn ang="0">
                <a:pos x="connsiteX1" y="connsiteY1"/>
              </a:cxn>
              <a:cxn ang="0">
                <a:pos x="connsiteX2" y="connsiteY2"/>
              </a:cxn>
              <a:cxn ang="0">
                <a:pos x="connsiteX3" y="connsiteY3"/>
              </a:cxn>
            </a:cxnLst>
            <a:rect l="l" t="t" r="r" b="b"/>
            <a:pathLst>
              <a:path w="9525000" h="3661380">
                <a:moveTo>
                  <a:pt x="0" y="0"/>
                </a:moveTo>
                <a:lnTo>
                  <a:pt x="9525000" y="0"/>
                </a:lnTo>
                <a:lnTo>
                  <a:pt x="9525000" y="3661380"/>
                </a:lnTo>
                <a:lnTo>
                  <a:pt x="0" y="3661380"/>
                </a:lnTo>
                <a:close/>
              </a:path>
            </a:pathLst>
          </a:custGeom>
        </p:spPr>
        <p:txBody>
          <a:bodyPr wrap="square">
            <a:noAutofit/>
          </a:bodyPr>
          <a:lstStyle/>
          <a:p>
            <a:endParaRPr lang="en-ID" dirty="0"/>
          </a:p>
        </p:txBody>
      </p:sp>
    </p:spTree>
    <p:extLst>
      <p:ext uri="{BB962C8B-B14F-4D97-AF65-F5344CB8AC3E}">
        <p14:creationId xmlns:p14="http://schemas.microsoft.com/office/powerpoint/2010/main" val="749617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2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F77D0-0633-42C5-8D2B-914529BD097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Picture Placeholder 13">
            <a:extLst>
              <a:ext uri="{FF2B5EF4-FFF2-40B4-BE49-F238E27FC236}">
                <a16:creationId xmlns:a16="http://schemas.microsoft.com/office/drawing/2014/main" id="{9F5B9C9F-0A3D-4E5D-AFDB-E182B76F806D}"/>
              </a:ext>
            </a:extLst>
          </p:cNvPr>
          <p:cNvSpPr>
            <a:spLocks noGrp="1"/>
          </p:cNvSpPr>
          <p:nvPr>
            <p:ph type="pic" sz="quarter" idx="10"/>
          </p:nvPr>
        </p:nvSpPr>
        <p:spPr>
          <a:xfrm>
            <a:off x="4191000" y="-1"/>
            <a:ext cx="3810000" cy="6858000"/>
          </a:xfrm>
          <a:custGeom>
            <a:avLst/>
            <a:gdLst>
              <a:gd name="connsiteX0" fmla="*/ 0 w 3810000"/>
              <a:gd name="connsiteY0" fmla="*/ 0 h 6858000"/>
              <a:gd name="connsiteX1" fmla="*/ 3810000 w 3810000"/>
              <a:gd name="connsiteY1" fmla="*/ 0 h 6858000"/>
              <a:gd name="connsiteX2" fmla="*/ 3810000 w 3810000"/>
              <a:gd name="connsiteY2" fmla="*/ 6858000 h 6858000"/>
              <a:gd name="connsiteX3" fmla="*/ 0 w 3810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10000" h="6858000">
                <a:moveTo>
                  <a:pt x="0" y="0"/>
                </a:moveTo>
                <a:lnTo>
                  <a:pt x="3810000" y="0"/>
                </a:lnTo>
                <a:lnTo>
                  <a:pt x="3810000" y="6858000"/>
                </a:lnTo>
                <a:lnTo>
                  <a:pt x="0" y="6858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34164307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F730B6-A314-4ED2-A092-A84894760C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4B2EB3B7-D858-47EE-93DF-703664E97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74E61B1-7C80-4431-B5E4-19AD4D0A6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fld id="{A5FE5E61-69DE-434E-B094-3E89684EBBE0}" type="datetimeFigureOut">
              <a:rPr lang="en-ID" smtClean="0"/>
              <a:pPr/>
              <a:t>08/11/2023</a:t>
            </a:fld>
            <a:endParaRPr lang="en-ID" dirty="0"/>
          </a:p>
        </p:txBody>
      </p:sp>
      <p:sp>
        <p:nvSpPr>
          <p:cNvPr id="5" name="Footer Placeholder 4">
            <a:extLst>
              <a:ext uri="{FF2B5EF4-FFF2-40B4-BE49-F238E27FC236}">
                <a16:creationId xmlns:a16="http://schemas.microsoft.com/office/drawing/2014/main" id="{42159104-FA93-419D-9195-208D5AA4E1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endParaRPr lang="en-ID" dirty="0"/>
          </a:p>
        </p:txBody>
      </p:sp>
      <p:sp>
        <p:nvSpPr>
          <p:cNvPr id="6" name="Slide Number Placeholder 5">
            <a:extLst>
              <a:ext uri="{FF2B5EF4-FFF2-40B4-BE49-F238E27FC236}">
                <a16:creationId xmlns:a16="http://schemas.microsoft.com/office/drawing/2014/main" id="{8B5F7354-836C-47AF-B60A-EF97A45F4C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DCDE5C34-A9E2-46A7-BC10-48C41F0B838D}" type="slidenum">
              <a:rPr lang="en-ID" smtClean="0"/>
              <a:pPr/>
              <a:t>‹nº›</a:t>
            </a:fld>
            <a:endParaRPr lang="en-ID" dirty="0"/>
          </a:p>
        </p:txBody>
      </p:sp>
    </p:spTree>
    <p:extLst>
      <p:ext uri="{BB962C8B-B14F-4D97-AF65-F5344CB8AC3E}">
        <p14:creationId xmlns:p14="http://schemas.microsoft.com/office/powerpoint/2010/main" val="3427002014"/>
      </p:ext>
    </p:extLst>
  </p:cSld>
  <p:clrMap bg1="lt1" tx1="dk1" bg2="lt2" tx2="dk2" accent1="accent1" accent2="accent2" accent3="accent3" accent4="accent4" accent5="accent5" accent6="accent6" hlink="hlink" folHlink="folHlink"/>
  <p:sldLayoutIdLst>
    <p:sldLayoutId id="2147483651" r:id="rId1"/>
    <p:sldLayoutId id="2147483678" r:id="rId2"/>
    <p:sldLayoutId id="2147483669" r:id="rId3"/>
    <p:sldLayoutId id="2147483665" r:id="rId4"/>
    <p:sldLayoutId id="2147483663" r:id="rId5"/>
    <p:sldLayoutId id="2147483680" r:id="rId6"/>
    <p:sldLayoutId id="2147483675" r:id="rId7"/>
    <p:sldLayoutId id="2147483674" r:id="rId8"/>
    <p:sldLayoutId id="2147483673" r:id="rId9"/>
    <p:sldLayoutId id="2147483672" r:id="rId10"/>
    <p:sldLayoutId id="2147483670" r:id="rId11"/>
    <p:sldLayoutId id="2147483668" r:id="rId12"/>
    <p:sldLayoutId id="2147483667" r:id="rId13"/>
    <p:sldLayoutId id="2147483666" r:id="rId14"/>
    <p:sldLayoutId id="2147483676" r:id="rId15"/>
    <p:sldLayoutId id="2147483664" r:id="rId16"/>
    <p:sldLayoutId id="2147483662" r:id="rId17"/>
    <p:sldLayoutId id="2147483661" r:id="rId18"/>
    <p:sldLayoutId id="2147483660" r:id="rId19"/>
    <p:sldLayoutId id="2147483659" r:id="rId20"/>
    <p:sldLayoutId id="2147483658" r:id="rId21"/>
    <p:sldLayoutId id="2147483657" r:id="rId22"/>
    <p:sldLayoutId id="2147483656" r:id="rId23"/>
    <p:sldLayoutId id="2147483655" r:id="rId24"/>
    <p:sldLayoutId id="2147483654" r:id="rId25"/>
    <p:sldLayoutId id="2147483653" r:id="rId26"/>
    <p:sldLayoutId id="2147483671" r:id="rId27"/>
    <p:sldLayoutId id="2147483679" r:id="rId28"/>
    <p:sldLayoutId id="2147483677" r:id="rId29"/>
    <p:sldLayoutId id="2147483850" r:id="rId30"/>
    <p:sldLayoutId id="2147484030" r:id="rId31"/>
    <p:sldLayoutId id="2147484036" r:id="rId32"/>
    <p:sldLayoutId id="2147484037" r:id="rId33"/>
    <p:sldLayoutId id="2147484040" r:id="rId34"/>
    <p:sldLayoutId id="2147484041" r:id="rId35"/>
    <p:sldLayoutId id="2147484043" r:id="rId36"/>
    <p:sldLayoutId id="2147484050" r:id="rId37"/>
    <p:sldLayoutId id="2147484051" r:id="rId38"/>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jpeg"/><Relationship Id="rId1" Type="http://schemas.openxmlformats.org/officeDocument/2006/relationships/slideLayout" Target="../slideLayouts/slideLayout35.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16.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6.svg"/><Relationship Id="rId4" Type="http://schemas.openxmlformats.org/officeDocument/2006/relationships/image" Target="../media/image18.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6.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33.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jpg"/><Relationship Id="rId1" Type="http://schemas.openxmlformats.org/officeDocument/2006/relationships/slideLayout" Target="../slideLayouts/slideLayout36.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jpg"/><Relationship Id="rId1" Type="http://schemas.openxmlformats.org/officeDocument/2006/relationships/slideLayout" Target="../slideLayouts/slideLayout37.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a Imagem 4" descr="Uma imagem com computador portátil, computador, pessoa, interior&#10;&#10;Descrição gerada automaticamente">
            <a:extLst>
              <a:ext uri="{FF2B5EF4-FFF2-40B4-BE49-F238E27FC236}">
                <a16:creationId xmlns:a16="http://schemas.microsoft.com/office/drawing/2014/main" id="{0FF20E68-22ED-4126-9C55-7112FCECF6FE}"/>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2" b="7812"/>
          <a:stretch>
            <a:fillRect/>
          </a:stretch>
        </p:blipFill>
        <p:spPr>
          <a:xfrm>
            <a:off x="0" y="236951"/>
            <a:ext cx="12192000" cy="6858000"/>
          </a:xfrm>
        </p:spPr>
      </p:pic>
      <p:sp>
        <p:nvSpPr>
          <p:cNvPr id="2" name="Rectangle 1"/>
          <p:cNvSpPr/>
          <p:nvPr/>
        </p:nvSpPr>
        <p:spPr>
          <a:xfrm>
            <a:off x="6400800" y="-4232"/>
            <a:ext cx="5791200" cy="6858000"/>
          </a:xfrm>
          <a:prstGeom prst="rect">
            <a:avLst/>
          </a:prstGeom>
          <a:solidFill>
            <a:schemeClr val="accent3">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itle 2">
            <a:extLst>
              <a:ext uri="{FF2B5EF4-FFF2-40B4-BE49-F238E27FC236}">
                <a16:creationId xmlns:a16="http://schemas.microsoft.com/office/drawing/2014/main" id="{2850DE5D-8ECE-02F9-6450-6FCE3B20188E}"/>
              </a:ext>
            </a:extLst>
          </p:cNvPr>
          <p:cNvSpPr txBox="1">
            <a:spLocks/>
          </p:cNvSpPr>
          <p:nvPr/>
        </p:nvSpPr>
        <p:spPr>
          <a:xfrm>
            <a:off x="7412614" y="3313873"/>
            <a:ext cx="4199959" cy="2143039"/>
          </a:xfrm>
          <a:prstGeom prst="rect">
            <a:avLst/>
          </a:prstGeom>
          <a:noFill/>
          <a:ln>
            <a:noFill/>
          </a:ln>
        </p:spPr>
        <p:txBody>
          <a:bodyPr spcFirstLastPara="1" wrap="square" lIns="91425" tIns="0" rIns="91425" bIns="45700" anchor="t" anchorCtr="0">
            <a:noAutofit/>
          </a:bodyPr>
          <a:lstStyle>
            <a:defPPr marR="0" lvl="0" algn="l" rtl="0">
              <a:lnSpc>
                <a:spcPct val="100000"/>
              </a:lnSpc>
              <a:spcBef>
                <a:spcPts val="0"/>
              </a:spcBef>
              <a:spcAft>
                <a:spcPts val="0"/>
              </a:spcAft>
            </a:defPPr>
            <a:lvl1pPr marR="0" lvl="0" algn="ctr" rtl="0">
              <a:lnSpc>
                <a:spcPct val="110795"/>
              </a:lnSpc>
              <a:spcBef>
                <a:spcPts val="0"/>
              </a:spcBef>
              <a:spcAft>
                <a:spcPts val="0"/>
              </a:spcAft>
              <a:buClr>
                <a:schemeClr val="accent6"/>
              </a:buClr>
              <a:buSzPts val="4400"/>
              <a:buFont typeface="Arial Black"/>
              <a:buNone/>
              <a:defRPr sz="4400" b="1" i="0" u="none" strike="noStrike" cap="none">
                <a:solidFill>
                  <a:schemeClr val="accent6"/>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80000"/>
              </a:lnSpc>
            </a:pPr>
            <a:r>
              <a:rPr lang="en-GB" sz="4000" b="0" dirty="0">
                <a:solidFill>
                  <a:schemeClr val="bg1"/>
                </a:solidFill>
                <a:latin typeface="Montserrat Bold" pitchFamily="2" charset="0"/>
              </a:rPr>
              <a:t>Boosting Innovation in </a:t>
            </a:r>
            <a:r>
              <a:rPr lang="en-GB" sz="4800" b="0" dirty="0">
                <a:solidFill>
                  <a:srgbClr val="162A75"/>
                </a:solidFill>
                <a:latin typeface="Montserrat Bold" pitchFamily="2" charset="0"/>
              </a:rPr>
              <a:t>EUROPEAN </a:t>
            </a:r>
            <a:r>
              <a:rPr lang="en-GB" sz="4800" b="0" dirty="0">
                <a:solidFill>
                  <a:schemeClr val="tx1"/>
                </a:solidFill>
                <a:latin typeface="Montserrat Bold" pitchFamily="2" charset="0"/>
              </a:rPr>
              <a:t>TOURISM</a:t>
            </a:r>
            <a:br>
              <a:rPr lang="en-GB" b="0" dirty="0">
                <a:solidFill>
                  <a:schemeClr val="bg1"/>
                </a:solidFill>
                <a:latin typeface="Montserrat Bold" pitchFamily="2" charset="0"/>
              </a:rPr>
            </a:br>
            <a:endParaRPr lang="en-GB" sz="2800" b="0" dirty="0">
              <a:solidFill>
                <a:schemeClr val="bg1"/>
              </a:solidFill>
              <a:latin typeface="Montserrat Bold" pitchFamily="2" charset="0"/>
            </a:endParaRPr>
          </a:p>
        </p:txBody>
      </p:sp>
      <p:pic>
        <p:nvPicPr>
          <p:cNvPr id="8" name="Gráfico 7">
            <a:extLst>
              <a:ext uri="{FF2B5EF4-FFF2-40B4-BE49-F238E27FC236}">
                <a16:creationId xmlns:a16="http://schemas.microsoft.com/office/drawing/2014/main" id="{6F951067-2BDE-23D7-66D4-397867776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194" y="3012641"/>
            <a:ext cx="3705471" cy="602463"/>
          </a:xfrm>
          <a:prstGeom prst="rect">
            <a:avLst/>
          </a:prstGeom>
        </p:spPr>
      </p:pic>
      <p:pic>
        <p:nvPicPr>
          <p:cNvPr id="6" name="Gráfico 5">
            <a:extLst>
              <a:ext uri="{FF2B5EF4-FFF2-40B4-BE49-F238E27FC236}">
                <a16:creationId xmlns:a16="http://schemas.microsoft.com/office/drawing/2014/main" id="{5F576F97-9693-3F56-8C9E-15BFF38BAD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12594" y="6065581"/>
            <a:ext cx="2191158" cy="476339"/>
          </a:xfrm>
          <a:prstGeom prst="rect">
            <a:avLst/>
          </a:prstGeom>
        </p:spPr>
      </p:pic>
      <p:pic>
        <p:nvPicPr>
          <p:cNvPr id="9" name="Imagem 8">
            <a:extLst>
              <a:ext uri="{FF2B5EF4-FFF2-40B4-BE49-F238E27FC236}">
                <a16:creationId xmlns:a16="http://schemas.microsoft.com/office/drawing/2014/main" id="{55A71A17-0C16-4F20-3503-C9FFD1FCCD60}"/>
              </a:ext>
            </a:extLst>
          </p:cNvPr>
          <p:cNvPicPr>
            <a:picLocks noChangeAspect="1"/>
          </p:cNvPicPr>
          <p:nvPr/>
        </p:nvPicPr>
        <p:blipFill>
          <a:blip r:embed="rId8"/>
          <a:stretch>
            <a:fillRect/>
          </a:stretch>
        </p:blipFill>
        <p:spPr>
          <a:xfrm>
            <a:off x="8265963" y="370651"/>
            <a:ext cx="2060873" cy="2060873"/>
          </a:xfrm>
          <a:prstGeom prst="rect">
            <a:avLst/>
          </a:prstGeom>
        </p:spPr>
      </p:pic>
      <p:pic>
        <p:nvPicPr>
          <p:cNvPr id="1026" name="Picture 2">
            <a:extLst>
              <a:ext uri="{FF2B5EF4-FFF2-40B4-BE49-F238E27FC236}">
                <a16:creationId xmlns:a16="http://schemas.microsoft.com/office/drawing/2014/main" id="{E1D79B18-7D7C-2D7E-1809-245A55C3BD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232"/>
            <a:ext cx="6400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102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descr="Uma imagem com vestuário, pessoa, computador portátil, computador&#10;&#10;Descrição gerada automaticamente">
            <a:extLst>
              <a:ext uri="{FF2B5EF4-FFF2-40B4-BE49-F238E27FC236}">
                <a16:creationId xmlns:a16="http://schemas.microsoft.com/office/drawing/2014/main" id="{7104B432-2106-C8DC-40C8-28BED12AE44C}"/>
              </a:ext>
            </a:extLst>
          </p:cNvPr>
          <p:cNvPicPr>
            <a:picLocks noGrp="1" noChangeAspect="1"/>
          </p:cNvPicPr>
          <p:nvPr>
            <p:ph type="pic" sz="quarter" idx="10"/>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7665" t="10" r="7665" b="1297"/>
          <a:stretch/>
        </p:blipFill>
        <p:spPr>
          <a:xfrm>
            <a:off x="7685088" y="855663"/>
            <a:ext cx="3725862" cy="5510212"/>
          </a:xfrm>
        </p:spPr>
      </p:pic>
      <p:sp>
        <p:nvSpPr>
          <p:cNvPr id="15" name="Retângulo 14">
            <a:extLst>
              <a:ext uri="{FF2B5EF4-FFF2-40B4-BE49-F238E27FC236}">
                <a16:creationId xmlns:a16="http://schemas.microsoft.com/office/drawing/2014/main" id="{E1E76637-B47C-E523-78F7-09EFFF0C001C}"/>
              </a:ext>
            </a:extLst>
          </p:cNvPr>
          <p:cNvSpPr/>
          <p:nvPr/>
        </p:nvSpPr>
        <p:spPr>
          <a:xfrm>
            <a:off x="5826642" y="3133060"/>
            <a:ext cx="6365357" cy="3232815"/>
          </a:xfrm>
          <a:prstGeom prst="rect">
            <a:avLst/>
          </a:prstGeom>
          <a:solidFill>
            <a:schemeClr val="accent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A61BF722-DB3F-112C-8F76-F4CA72042D75}"/>
              </a:ext>
            </a:extLst>
          </p:cNvPr>
          <p:cNvSpPr/>
          <p:nvPr/>
        </p:nvSpPr>
        <p:spPr>
          <a:xfrm>
            <a:off x="6308651" y="1"/>
            <a:ext cx="2062716" cy="6858000"/>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3" name="Rectangle 22">
            <a:extLst>
              <a:ext uri="{FF2B5EF4-FFF2-40B4-BE49-F238E27FC236}">
                <a16:creationId xmlns:a16="http://schemas.microsoft.com/office/drawing/2014/main" id="{686F4624-6016-C8A5-260A-FE42DFBBE73F}"/>
              </a:ext>
            </a:extLst>
          </p:cNvPr>
          <p:cNvSpPr/>
          <p:nvPr/>
        </p:nvSpPr>
        <p:spPr>
          <a:xfrm>
            <a:off x="6936784" y="3841899"/>
            <a:ext cx="806450" cy="3016102"/>
          </a:xfrm>
          <a:prstGeom prst="rect">
            <a:avLst/>
          </a:prstGeom>
          <a:solidFill>
            <a:srgbClr val="F0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2" name="TextBox 23">
            <a:extLst>
              <a:ext uri="{FF2B5EF4-FFF2-40B4-BE49-F238E27FC236}">
                <a16:creationId xmlns:a16="http://schemas.microsoft.com/office/drawing/2014/main" id="{17C14C44-EC11-D693-1940-6EB63C41A50C}"/>
              </a:ext>
            </a:extLst>
          </p:cNvPr>
          <p:cNvSpPr txBox="1"/>
          <p:nvPr/>
        </p:nvSpPr>
        <p:spPr>
          <a:xfrm>
            <a:off x="506122" y="492699"/>
            <a:ext cx="5214194" cy="1754326"/>
          </a:xfrm>
          <a:prstGeom prst="rect">
            <a:avLst/>
          </a:prstGeom>
          <a:noFill/>
        </p:spPr>
        <p:txBody>
          <a:bodyPr wrap="square" rtlCol="0">
            <a:spAutoFit/>
          </a:bodyPr>
          <a:lstStyle/>
          <a:p>
            <a:r>
              <a:rPr lang="en-US" sz="3600" kern="0" dirty="0">
                <a:solidFill>
                  <a:srgbClr val="F05A22"/>
                </a:solidFill>
                <a:latin typeface="Montserrat Bold" pitchFamily="2" charset="0"/>
                <a:ea typeface="Gotham Black" charset="0"/>
                <a:cs typeface="Gotham Black" charset="0"/>
              </a:rPr>
              <a:t>PANTOUR LONG TERM RESULTS &amp; </a:t>
            </a:r>
            <a:r>
              <a:rPr lang="en-US" sz="3600" kern="0" dirty="0">
                <a:solidFill>
                  <a:srgbClr val="162A75"/>
                </a:solidFill>
                <a:latin typeface="Montserrat Bold" pitchFamily="2" charset="0"/>
                <a:ea typeface="Gotham Black" charset="0"/>
                <a:cs typeface="Gotham Black" charset="0"/>
              </a:rPr>
              <a:t>IMPLEMENTATION</a:t>
            </a:r>
          </a:p>
        </p:txBody>
      </p:sp>
      <p:sp>
        <p:nvSpPr>
          <p:cNvPr id="17" name="CaixaDeTexto 16">
            <a:extLst>
              <a:ext uri="{FF2B5EF4-FFF2-40B4-BE49-F238E27FC236}">
                <a16:creationId xmlns:a16="http://schemas.microsoft.com/office/drawing/2014/main" id="{816295CE-32F3-668C-5C41-5C08E50982AD}"/>
              </a:ext>
            </a:extLst>
          </p:cNvPr>
          <p:cNvSpPr txBox="1"/>
          <p:nvPr/>
        </p:nvSpPr>
        <p:spPr>
          <a:xfrm>
            <a:off x="444906" y="2840912"/>
            <a:ext cx="5214194" cy="3093154"/>
          </a:xfrm>
          <a:prstGeom prst="rect">
            <a:avLst/>
          </a:prstGeom>
          <a:noFill/>
        </p:spPr>
        <p:txBody>
          <a:bodyPr wrap="square">
            <a:spAutoFit/>
          </a:bodyPr>
          <a:lstStyle/>
          <a:p>
            <a:pPr marL="285750" indent="-285750" algn="l">
              <a:spcAft>
                <a:spcPts val="1200"/>
              </a:spcAft>
              <a:buClr>
                <a:srgbClr val="F05A22"/>
              </a:buClr>
              <a:buSzPct val="200000"/>
              <a:buFont typeface="Montserrat" pitchFamily="2" charset="0"/>
              <a:buChar char="›"/>
            </a:pPr>
            <a:r>
              <a:rPr lang="en-US" sz="1500" i="0" dirty="0">
                <a:solidFill>
                  <a:schemeClr val="tx2"/>
                </a:solidFill>
                <a:effectLst/>
                <a:latin typeface="Montserrat Bold" pitchFamily="2" charset="0"/>
              </a:rPr>
              <a:t>Cooperation on skills development </a:t>
            </a:r>
            <a:r>
              <a:rPr lang="en-US" sz="1500" i="0" dirty="0">
                <a:solidFill>
                  <a:schemeClr val="tx2"/>
                </a:solidFill>
                <a:effectLst/>
                <a:latin typeface="Montserrat Medium" pitchFamily="2" charset="0"/>
              </a:rPr>
              <a:t>through the NRSG, that will include partners in all sectors.</a:t>
            </a:r>
          </a:p>
          <a:p>
            <a:pPr marL="285750" indent="-285750" algn="l">
              <a:spcAft>
                <a:spcPts val="1200"/>
              </a:spcAft>
              <a:buClr>
                <a:srgbClr val="F05A22"/>
              </a:buClr>
              <a:buSzPct val="200000"/>
              <a:buFont typeface="Montserrat" pitchFamily="2" charset="0"/>
              <a:buChar char="›"/>
            </a:pPr>
            <a:r>
              <a:rPr lang="en-US" sz="1500" i="0" dirty="0">
                <a:solidFill>
                  <a:schemeClr val="tx2"/>
                </a:solidFill>
                <a:effectLst/>
                <a:latin typeface="Montserrat Bold" pitchFamily="2" charset="0"/>
              </a:rPr>
              <a:t>Practical tools and solutions </a:t>
            </a:r>
            <a:r>
              <a:rPr lang="en-US" sz="1500" i="0" dirty="0">
                <a:solidFill>
                  <a:schemeClr val="tx2"/>
                </a:solidFill>
                <a:effectLst/>
                <a:latin typeface="Montserrat Medium" pitchFamily="2" charset="0"/>
              </a:rPr>
              <a:t>that are user-friendly for end users from all target groups.</a:t>
            </a:r>
          </a:p>
          <a:p>
            <a:pPr marL="285750" indent="-285750" algn="l">
              <a:spcAft>
                <a:spcPts val="1200"/>
              </a:spcAft>
              <a:buClr>
                <a:srgbClr val="F05A22"/>
              </a:buClr>
              <a:buSzPct val="200000"/>
              <a:buFont typeface="Montserrat" pitchFamily="2" charset="0"/>
              <a:buChar char="›"/>
            </a:pPr>
            <a:r>
              <a:rPr lang="en-US" sz="1500" i="0" dirty="0">
                <a:solidFill>
                  <a:schemeClr val="tx2"/>
                </a:solidFill>
                <a:effectLst/>
                <a:latin typeface="Montserrat Bold" pitchFamily="2" charset="0"/>
              </a:rPr>
              <a:t>Innovative approaches and content </a:t>
            </a:r>
            <a:r>
              <a:rPr lang="en-US" sz="1500" i="0" dirty="0">
                <a:solidFill>
                  <a:schemeClr val="tx2"/>
                </a:solidFill>
                <a:effectLst/>
                <a:latin typeface="Montserrat Medium" pitchFamily="2" charset="0"/>
              </a:rPr>
              <a:t>reflecting the skills needs for nano-enterprises and in the ”collaborative economy”.</a:t>
            </a:r>
          </a:p>
          <a:p>
            <a:pPr marL="285750" indent="-285750" algn="l">
              <a:spcAft>
                <a:spcPts val="1200"/>
              </a:spcAft>
              <a:buClr>
                <a:srgbClr val="F05A22"/>
              </a:buClr>
              <a:buSzPct val="200000"/>
              <a:buFont typeface="Montserrat" pitchFamily="2" charset="0"/>
              <a:buChar char="›"/>
            </a:pPr>
            <a:r>
              <a:rPr lang="en-US" sz="1500" i="0" dirty="0">
                <a:solidFill>
                  <a:schemeClr val="tx2"/>
                </a:solidFill>
                <a:effectLst/>
                <a:latin typeface="Montserrat Bold" pitchFamily="2" charset="0"/>
              </a:rPr>
              <a:t>Improve the partnerships </a:t>
            </a:r>
            <a:r>
              <a:rPr lang="en-US" sz="1500" i="0" dirty="0">
                <a:solidFill>
                  <a:schemeClr val="tx2"/>
                </a:solidFill>
                <a:effectLst/>
                <a:latin typeface="Montserrat Medium" pitchFamily="2" charset="0"/>
              </a:rPr>
              <a:t>between VET and HE institutions, including </a:t>
            </a:r>
            <a:r>
              <a:rPr lang="en-US" sz="1500" i="0" dirty="0">
                <a:solidFill>
                  <a:schemeClr val="tx2"/>
                </a:solidFill>
                <a:effectLst/>
                <a:latin typeface="Montserrat Bold" pitchFamily="2" charset="0"/>
              </a:rPr>
              <a:t>exchange of knowledge, practices and delivery of modules</a:t>
            </a:r>
            <a:r>
              <a:rPr lang="en-US" sz="1500" i="0" dirty="0">
                <a:solidFill>
                  <a:schemeClr val="tx2"/>
                </a:solidFill>
                <a:effectLst/>
                <a:latin typeface="Montserrat Medium" pitchFamily="2" charset="0"/>
              </a:rPr>
              <a:t>, available for students and educators.</a:t>
            </a:r>
          </a:p>
        </p:txBody>
      </p:sp>
      <p:pic>
        <p:nvPicPr>
          <p:cNvPr id="3" name="Gráfico 1">
            <a:extLst>
              <a:ext uri="{FF2B5EF4-FFF2-40B4-BE49-F238E27FC236}">
                <a16:creationId xmlns:a16="http://schemas.microsoft.com/office/drawing/2014/main" id="{F8441A4B-1418-229C-F692-8C4E01FA9E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6122" y="2247025"/>
            <a:ext cx="334189" cy="320264"/>
          </a:xfrm>
          <a:prstGeom prst="rect">
            <a:avLst/>
          </a:prstGeom>
        </p:spPr>
      </p:pic>
    </p:spTree>
    <p:extLst>
      <p:ext uri="{BB962C8B-B14F-4D97-AF65-F5344CB8AC3E}">
        <p14:creationId xmlns:p14="http://schemas.microsoft.com/office/powerpoint/2010/main" val="1055395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a Imagem 4" descr="Uma imagem com computador portátil, computador, pessoa, interior&#10;&#10;Descrição gerada automaticamente">
            <a:extLst>
              <a:ext uri="{FF2B5EF4-FFF2-40B4-BE49-F238E27FC236}">
                <a16:creationId xmlns:a16="http://schemas.microsoft.com/office/drawing/2014/main" id="{0FF20E68-22ED-4126-9C55-7112FCECF6FE}"/>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2" b="7812"/>
          <a:stretch>
            <a:fillRect/>
          </a:stretch>
        </p:blipFill>
        <p:spPr/>
      </p:pic>
      <p:sp>
        <p:nvSpPr>
          <p:cNvPr id="2" name="Rectangle 1"/>
          <p:cNvSpPr/>
          <p:nvPr/>
        </p:nvSpPr>
        <p:spPr>
          <a:xfrm>
            <a:off x="6159796" y="-4232"/>
            <a:ext cx="6032204" cy="6858000"/>
          </a:xfrm>
          <a:prstGeom prst="rect">
            <a:avLst/>
          </a:prstGeom>
          <a:solidFill>
            <a:schemeClr val="accent3">
              <a:lumMod val="60000"/>
              <a:lumOff val="4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extBox 5"/>
          <p:cNvSpPr txBox="1"/>
          <p:nvPr/>
        </p:nvSpPr>
        <p:spPr>
          <a:xfrm>
            <a:off x="1416321" y="2016492"/>
            <a:ext cx="4459939" cy="2831540"/>
          </a:xfrm>
          <a:prstGeom prst="rect">
            <a:avLst/>
          </a:prstGeom>
          <a:noFill/>
        </p:spPr>
        <p:txBody>
          <a:bodyPr wrap="square" lIns="121917" tIns="60958" rIns="121917" bIns="60958" rtlCol="0">
            <a:spAutoFit/>
          </a:bodyPr>
          <a:lstStyle/>
          <a:p>
            <a:r>
              <a:rPr lang="id-ID" sz="8800" kern="0" dirty="0">
                <a:solidFill>
                  <a:schemeClr val="bg1"/>
                </a:solidFill>
                <a:latin typeface="Montserrat Bold" pitchFamily="2" charset="0"/>
              </a:rPr>
              <a:t>THANK</a:t>
            </a:r>
            <a:r>
              <a:rPr lang="id-ID" sz="8800" kern="0" dirty="0">
                <a:solidFill>
                  <a:srgbClr val="F05A22"/>
                </a:solidFill>
                <a:latin typeface="Montserrat Bold" pitchFamily="2" charset="0"/>
              </a:rPr>
              <a:t> </a:t>
            </a:r>
            <a:r>
              <a:rPr lang="id-ID" sz="8800" kern="0" dirty="0">
                <a:solidFill>
                  <a:schemeClr val="bg1"/>
                </a:solidFill>
                <a:latin typeface="Montserrat Bold" pitchFamily="2" charset="0"/>
              </a:rPr>
              <a:t>YOU</a:t>
            </a:r>
            <a:r>
              <a:rPr lang="en-US" sz="8800" kern="0" dirty="0">
                <a:solidFill>
                  <a:schemeClr val="bg1"/>
                </a:solidFill>
                <a:latin typeface="Montserrat Bold" pitchFamily="2" charset="0"/>
              </a:rPr>
              <a:t>!</a:t>
            </a:r>
            <a:endParaRPr lang="id-ID" sz="8800" kern="0" dirty="0">
              <a:solidFill>
                <a:schemeClr val="bg1"/>
              </a:solidFill>
              <a:latin typeface="Montserrat Bold" pitchFamily="2" charset="0"/>
            </a:endParaRPr>
          </a:p>
        </p:txBody>
      </p:sp>
      <p:sp>
        <p:nvSpPr>
          <p:cNvPr id="18" name="Rectangle 17"/>
          <p:cNvSpPr/>
          <p:nvPr/>
        </p:nvSpPr>
        <p:spPr>
          <a:xfrm>
            <a:off x="4567876" y="4432949"/>
            <a:ext cx="3183839" cy="381001"/>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id-ID">
              <a:solidFill>
                <a:prstClr val="white"/>
              </a:solidFill>
            </a:endParaRPr>
          </a:p>
        </p:txBody>
      </p:sp>
      <p:pic>
        <p:nvPicPr>
          <p:cNvPr id="9" name="Gráfico 8">
            <a:extLst>
              <a:ext uri="{FF2B5EF4-FFF2-40B4-BE49-F238E27FC236}">
                <a16:creationId xmlns:a16="http://schemas.microsoft.com/office/drawing/2014/main" id="{FCAA82D5-3A0C-1718-7250-36B1AC886E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7521" y="1459934"/>
            <a:ext cx="3061102" cy="497697"/>
          </a:xfrm>
          <a:prstGeom prst="rect">
            <a:avLst/>
          </a:prstGeom>
        </p:spPr>
      </p:pic>
      <p:sp>
        <p:nvSpPr>
          <p:cNvPr id="12" name="TextBox 11"/>
          <p:cNvSpPr txBox="1"/>
          <p:nvPr/>
        </p:nvSpPr>
        <p:spPr>
          <a:xfrm>
            <a:off x="4558623" y="4483412"/>
            <a:ext cx="3350209" cy="280077"/>
          </a:xfrm>
          <a:prstGeom prst="rect">
            <a:avLst/>
          </a:prstGeom>
          <a:noFill/>
        </p:spPr>
        <p:txBody>
          <a:bodyPr wrap="square" rtlCol="0">
            <a:spAutoFit/>
          </a:bodyPr>
          <a:lstStyle/>
          <a:p>
            <a:r>
              <a:rPr lang="id-ID" sz="1220" dirty="0">
                <a:solidFill>
                  <a:schemeClr val="bg1"/>
                </a:solidFill>
                <a:latin typeface="Montserrat Medium" pitchFamily="2" charset="0"/>
                <a:ea typeface="Open Sans" panose="020B0606030504020204" pitchFamily="34" charset="0"/>
                <a:cs typeface="Open Sans" panose="020B0606030504020204" pitchFamily="34" charset="0"/>
              </a:rPr>
              <a:t>WWW.NEXTTOURISMGENERATION.EU </a:t>
            </a:r>
            <a:endParaRPr lang="en-US" sz="1220" dirty="0">
              <a:solidFill>
                <a:schemeClr val="bg1"/>
              </a:solidFill>
              <a:latin typeface="Montserrat Medium" pitchFamily="2" charset="0"/>
              <a:ea typeface="Open Sans" panose="020B0606030504020204" pitchFamily="34" charset="0"/>
              <a:cs typeface="Open Sans" panose="020B0606030504020204" pitchFamily="34" charset="0"/>
            </a:endParaRPr>
          </a:p>
        </p:txBody>
      </p:sp>
      <p:pic>
        <p:nvPicPr>
          <p:cNvPr id="3" name="Gráfico 2">
            <a:extLst>
              <a:ext uri="{FF2B5EF4-FFF2-40B4-BE49-F238E27FC236}">
                <a16:creationId xmlns:a16="http://schemas.microsoft.com/office/drawing/2014/main" id="{6678316B-8391-850C-83EA-FB4676B348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12594" y="6065581"/>
            <a:ext cx="2191158" cy="476339"/>
          </a:xfrm>
          <a:prstGeom prst="rect">
            <a:avLst/>
          </a:prstGeom>
        </p:spPr>
      </p:pic>
    </p:spTree>
    <p:extLst>
      <p:ext uri="{BB962C8B-B14F-4D97-AF65-F5344CB8AC3E}">
        <p14:creationId xmlns:p14="http://schemas.microsoft.com/office/powerpoint/2010/main" val="1253441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63642FC6-8DBE-9EDB-7658-320B785887B2}"/>
              </a:ext>
            </a:extLst>
          </p:cNvPr>
          <p:cNvSpPr/>
          <p:nvPr/>
        </p:nvSpPr>
        <p:spPr>
          <a:xfrm>
            <a:off x="5536850" y="6591"/>
            <a:ext cx="6655150" cy="2236008"/>
          </a:xfrm>
          <a:prstGeom prst="rect">
            <a:avLst/>
          </a:prstGeom>
          <a:solidFill>
            <a:schemeClr val="accent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5">
            <a:extLst>
              <a:ext uri="{FF2B5EF4-FFF2-40B4-BE49-F238E27FC236}">
                <a16:creationId xmlns:a16="http://schemas.microsoft.com/office/drawing/2014/main" id="{91F9FCC1-1D20-26FF-472A-24AE18BD20F0}"/>
              </a:ext>
            </a:extLst>
          </p:cNvPr>
          <p:cNvSpPr/>
          <p:nvPr/>
        </p:nvSpPr>
        <p:spPr>
          <a:xfrm>
            <a:off x="6699612" y="2236008"/>
            <a:ext cx="5492387" cy="4621992"/>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Posição da Imagem 5" descr="Uma imagem com vestuário, pessoa, computador portátil, computador&#10;&#10;Descrição gerada automaticamente">
            <a:extLst>
              <a:ext uri="{FF2B5EF4-FFF2-40B4-BE49-F238E27FC236}">
                <a16:creationId xmlns:a16="http://schemas.microsoft.com/office/drawing/2014/main" id="{D5122607-890C-E19D-4F16-A88E3FA881BB}"/>
              </a:ext>
            </a:extLst>
          </p:cNvPr>
          <p:cNvPicPr>
            <a:picLocks noGrp="1" noChangeAspect="1"/>
          </p:cNvPicPr>
          <p:nvPr>
            <p:ph type="pic" sz="quarter" idx="10"/>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15666" r="15666"/>
          <a:stretch/>
        </p:blipFill>
        <p:spPr>
          <a:xfrm>
            <a:off x="6095998" y="861668"/>
            <a:ext cx="5295902" cy="5147844"/>
          </a:xfrm>
        </p:spPr>
      </p:pic>
      <p:sp>
        <p:nvSpPr>
          <p:cNvPr id="7" name="Rectangle 4">
            <a:extLst>
              <a:ext uri="{FF2B5EF4-FFF2-40B4-BE49-F238E27FC236}">
                <a16:creationId xmlns:a16="http://schemas.microsoft.com/office/drawing/2014/main" id="{115BF8DC-E2CC-41AD-77E0-EC0918DC6988}"/>
              </a:ext>
            </a:extLst>
          </p:cNvPr>
          <p:cNvSpPr/>
          <p:nvPr/>
        </p:nvSpPr>
        <p:spPr>
          <a:xfrm>
            <a:off x="7943849" y="0"/>
            <a:ext cx="3448051" cy="861668"/>
          </a:xfrm>
          <a:prstGeom prst="rect">
            <a:avLst/>
          </a:prstGeom>
          <a:solidFill>
            <a:srgbClr val="F0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266F7B46-ABAE-0DFB-F88A-DC76C88BEF3C}"/>
              </a:ext>
            </a:extLst>
          </p:cNvPr>
          <p:cNvSpPr/>
          <p:nvPr/>
        </p:nvSpPr>
        <p:spPr>
          <a:xfrm>
            <a:off x="467801" y="2989833"/>
            <a:ext cx="5340216" cy="3319242"/>
          </a:xfrm>
          <a:prstGeom prst="rect">
            <a:avLst/>
          </a:prstGeom>
        </p:spPr>
        <p:txBody>
          <a:bodyPr wrap="square">
            <a:spAutoFit/>
          </a:bodyPr>
          <a:lstStyle/>
          <a:p>
            <a:pPr>
              <a:lnSpc>
                <a:spcPct val="120000"/>
              </a:lnSpc>
            </a:pPr>
            <a:r>
              <a:rPr lang="en-US" sz="1600" b="1" dirty="0">
                <a:solidFill>
                  <a:srgbClr val="000000"/>
                </a:solidFill>
                <a:latin typeface="Montserrat Bold" pitchFamily="2" charset="0"/>
                <a:ea typeface="Open Sans Light" panose="020B0306030504020204" pitchFamily="34" charset="0"/>
                <a:cs typeface="Open Sans Light" panose="020B0306030504020204" pitchFamily="34" charset="0"/>
                <a:sym typeface="Source Sans Pro" charset="0"/>
              </a:rPr>
              <a:t>PANTOUR</a:t>
            </a:r>
            <a:r>
              <a:rPr lang="en-US" sz="1600" b="1" dirty="0">
                <a:solidFill>
                  <a:srgbClr val="000000"/>
                </a:solidFill>
                <a:latin typeface="Montserrat Medium" pitchFamily="2" charset="0"/>
                <a:ea typeface="Open Sans Light" panose="020B0306030504020204" pitchFamily="34" charset="0"/>
                <a:cs typeface="Open Sans Light" panose="020B0306030504020204" pitchFamily="34" charset="0"/>
                <a:sym typeface="Source Sans Pro" charset="0"/>
              </a:rPr>
              <a:t> </a:t>
            </a:r>
            <a:r>
              <a:rPr lang="en-US" sz="1600" dirty="0">
                <a:solidFill>
                  <a:srgbClr val="000000"/>
                </a:solidFill>
                <a:latin typeface="Montserrat Medium" pitchFamily="2" charset="0"/>
                <a:ea typeface="Open Sans Light" panose="020B0306030504020204" pitchFamily="34" charset="0"/>
                <a:cs typeface="Open Sans Light" panose="020B0306030504020204" pitchFamily="34" charset="0"/>
                <a:sym typeface="Source Sans Pro" charset="0"/>
              </a:rPr>
              <a:t>is a follow-up project of </a:t>
            </a:r>
            <a:r>
              <a:rPr lang="en-US" sz="1600" dirty="0">
                <a:solidFill>
                  <a:srgbClr val="000000"/>
                </a:solidFill>
                <a:latin typeface="Montserrat Bold" pitchFamily="2" charset="0"/>
                <a:ea typeface="Open Sans Light" panose="020B0306030504020204" pitchFamily="34" charset="0"/>
                <a:cs typeface="Open Sans Light" panose="020B0306030504020204" pitchFamily="34" charset="0"/>
                <a:sym typeface="Source Sans Pro" charset="0"/>
              </a:rPr>
              <a:t>NTG</a:t>
            </a:r>
            <a:r>
              <a:rPr lang="en-US" sz="1600" dirty="0">
                <a:solidFill>
                  <a:srgbClr val="000000"/>
                </a:solidFill>
                <a:latin typeface="Montserrat Medium" pitchFamily="2" charset="0"/>
                <a:ea typeface="Open Sans Light" panose="020B0306030504020204" pitchFamily="34" charset="0"/>
                <a:cs typeface="Open Sans Light" panose="020B0306030504020204" pitchFamily="34" charset="0"/>
                <a:sym typeface="Source Sans Pro" charset="0"/>
              </a:rPr>
              <a:t> (Next Tourism Generation Skills Alliance). The </a:t>
            </a:r>
            <a:r>
              <a:rPr lang="en-US" sz="1600" dirty="0">
                <a:solidFill>
                  <a:srgbClr val="000000"/>
                </a:solidFill>
                <a:latin typeface="Montserrat Bold" pitchFamily="2" charset="0"/>
                <a:ea typeface="Open Sans Light" panose="020B0306030504020204" pitchFamily="34" charset="0"/>
                <a:cs typeface="Open Sans Light" panose="020B0306030504020204" pitchFamily="34" charset="0"/>
                <a:sym typeface="Source Sans Pro" charset="0"/>
              </a:rPr>
              <a:t>PANTOUR consortium </a:t>
            </a:r>
            <a:r>
              <a:rPr lang="en-US" sz="1600" dirty="0">
                <a:solidFill>
                  <a:srgbClr val="000000"/>
                </a:solidFill>
                <a:latin typeface="Montserrat Medium" pitchFamily="2" charset="0"/>
                <a:ea typeface="Open Sans Light" panose="020B0306030504020204" pitchFamily="34" charset="0"/>
                <a:cs typeface="Open Sans Light" panose="020B0306030504020204" pitchFamily="34" charset="0"/>
                <a:sym typeface="Source Sans Pro" charset="0"/>
              </a:rPr>
              <a:t>builds on previous knowledge and tools produced by the </a:t>
            </a:r>
            <a:r>
              <a:rPr lang="en-US" sz="1600" dirty="0">
                <a:solidFill>
                  <a:srgbClr val="000000"/>
                </a:solidFill>
                <a:latin typeface="Montserrat Bold" pitchFamily="2" charset="0"/>
                <a:ea typeface="Open Sans Light" panose="020B0306030504020204" pitchFamily="34" charset="0"/>
                <a:cs typeface="Open Sans Light" panose="020B0306030504020204" pitchFamily="34" charset="0"/>
                <a:sym typeface="Source Sans Pro" charset="0"/>
              </a:rPr>
              <a:t>Blueprint for Sectoral Skills project/NTG Alliance </a:t>
            </a:r>
            <a:r>
              <a:rPr lang="en-US" sz="1600" dirty="0">
                <a:solidFill>
                  <a:srgbClr val="000000"/>
                </a:solidFill>
                <a:latin typeface="Montserrat Medium" pitchFamily="2" charset="0"/>
                <a:ea typeface="Open Sans Light" panose="020B0306030504020204" pitchFamily="34" charset="0"/>
                <a:cs typeface="Open Sans Light" panose="020B0306030504020204" pitchFamily="34" charset="0"/>
                <a:sym typeface="Source Sans Pro" charset="0"/>
              </a:rPr>
              <a:t>and will develop new tools and methodologies to address strategic and sustainable approaches and cooperation between vocational education, training, higher education, enterprises of the tourism sector, looking to boost innovation in Europe. </a:t>
            </a:r>
          </a:p>
        </p:txBody>
      </p:sp>
      <p:sp>
        <p:nvSpPr>
          <p:cNvPr id="11" name="TextBox 23">
            <a:extLst>
              <a:ext uri="{FF2B5EF4-FFF2-40B4-BE49-F238E27FC236}">
                <a16:creationId xmlns:a16="http://schemas.microsoft.com/office/drawing/2014/main" id="{448AA1B5-48BF-E5EE-48C2-0B574559A452}"/>
              </a:ext>
            </a:extLst>
          </p:cNvPr>
          <p:cNvSpPr txBox="1"/>
          <p:nvPr/>
        </p:nvSpPr>
        <p:spPr>
          <a:xfrm>
            <a:off x="467801" y="548925"/>
            <a:ext cx="4781068" cy="2123658"/>
          </a:xfrm>
          <a:prstGeom prst="rect">
            <a:avLst/>
          </a:prstGeom>
          <a:noFill/>
        </p:spPr>
        <p:txBody>
          <a:bodyPr wrap="square" rtlCol="0">
            <a:spAutoFit/>
          </a:bodyPr>
          <a:lstStyle/>
          <a:p>
            <a:r>
              <a:rPr lang="en-US" sz="6600" kern="0" dirty="0">
                <a:solidFill>
                  <a:srgbClr val="F05A22"/>
                </a:solidFill>
                <a:latin typeface="Montserrat Bold" pitchFamily="2" charset="0"/>
                <a:ea typeface="Gotham Black" charset="0"/>
                <a:cs typeface="Gotham Black" charset="0"/>
              </a:rPr>
              <a:t>INTRO</a:t>
            </a:r>
            <a:endParaRPr lang="en-US" sz="6600" kern="0" dirty="0">
              <a:solidFill>
                <a:srgbClr val="162A75"/>
              </a:solidFill>
              <a:latin typeface="Montserrat Bold" pitchFamily="2" charset="0"/>
              <a:ea typeface="Gotham Black" charset="0"/>
              <a:cs typeface="Gotham Black" charset="0"/>
            </a:endParaRPr>
          </a:p>
          <a:p>
            <a:r>
              <a:rPr lang="en-US" sz="6600" kern="0" dirty="0">
                <a:solidFill>
                  <a:srgbClr val="162A75"/>
                </a:solidFill>
                <a:latin typeface="Montserrat Bold" pitchFamily="2" charset="0"/>
                <a:ea typeface="Gotham Black" charset="0"/>
                <a:cs typeface="Gotham Black" charset="0"/>
              </a:rPr>
              <a:t>PANTOUR</a:t>
            </a:r>
          </a:p>
        </p:txBody>
      </p:sp>
      <p:pic>
        <p:nvPicPr>
          <p:cNvPr id="2" name="Gráfico 1">
            <a:extLst>
              <a:ext uri="{FF2B5EF4-FFF2-40B4-BE49-F238E27FC236}">
                <a16:creationId xmlns:a16="http://schemas.microsoft.com/office/drawing/2014/main" id="{B1D97676-598F-4490-EB02-D8BF190509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5782" y="2593369"/>
            <a:ext cx="334189" cy="320264"/>
          </a:xfrm>
          <a:prstGeom prst="rect">
            <a:avLst/>
          </a:prstGeom>
        </p:spPr>
      </p:pic>
    </p:spTree>
    <p:extLst>
      <p:ext uri="{BB962C8B-B14F-4D97-AF65-F5344CB8AC3E}">
        <p14:creationId xmlns:p14="http://schemas.microsoft.com/office/powerpoint/2010/main" val="2317879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a:cxnSpLocks/>
          </p:cNvCxnSpPr>
          <p:nvPr/>
        </p:nvCxnSpPr>
        <p:spPr>
          <a:xfrm>
            <a:off x="1556065" y="4335456"/>
            <a:ext cx="9153799"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1825007" y="3491936"/>
            <a:ext cx="3342083" cy="688166"/>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none" spc="0" normalizeH="0" baseline="0" noProof="0" dirty="0">
                <a:ln>
                  <a:noFill/>
                </a:ln>
                <a:solidFill>
                  <a:srgbClr val="162A75"/>
                </a:solidFill>
                <a:effectLst/>
                <a:uLnTx/>
                <a:uFillTx/>
                <a:latin typeface="Montserrat Bold" pitchFamily="2" charset="0"/>
                <a:ea typeface="Bebas Neue" charset="0"/>
                <a:cs typeface="Bebas Neue" charset="0"/>
              </a:rPr>
              <a:t>10</a:t>
            </a:r>
            <a:r>
              <a:rPr kumimoji="0" lang="en-US" sz="2500" b="0" i="0" u="none" strike="noStrike" kern="1200" cap="none" spc="0" normalizeH="0" noProof="0" dirty="0">
                <a:ln>
                  <a:noFill/>
                </a:ln>
                <a:solidFill>
                  <a:srgbClr val="162A75"/>
                </a:solidFill>
                <a:effectLst/>
                <a:uLnTx/>
                <a:uFillTx/>
                <a:latin typeface="Montserrat Bold" pitchFamily="2" charset="0"/>
                <a:ea typeface="Bebas Neue" charset="0"/>
                <a:cs typeface="Bebas Neue" charset="0"/>
              </a:rPr>
              <a:t> </a:t>
            </a:r>
            <a:r>
              <a:rPr kumimoji="0" lang="en-US" sz="2500" b="0" i="0" u="none" strike="noStrike" kern="1200" cap="none" spc="0" normalizeH="0" baseline="0" noProof="0" dirty="0">
                <a:ln>
                  <a:noFill/>
                </a:ln>
                <a:solidFill>
                  <a:srgbClr val="162A75"/>
                </a:solidFill>
                <a:effectLst/>
                <a:uLnTx/>
                <a:uFillTx/>
                <a:latin typeface="Montserrat Bold" pitchFamily="2" charset="0"/>
                <a:ea typeface="Bebas Neue" charset="0"/>
                <a:cs typeface="Bebas Neue" charset="0"/>
              </a:rPr>
              <a:t>COUNTRIES</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500" b="0" dirty="0">
                <a:solidFill>
                  <a:srgbClr val="162A75"/>
                </a:solidFill>
                <a:latin typeface="Montserrat Bold" pitchFamily="2" charset="0"/>
                <a:ea typeface="Bebas Neue" charset="0"/>
                <a:cs typeface="Bebas Neue" charset="0"/>
              </a:rPr>
              <a:t>13 PARTNERS</a:t>
            </a:r>
            <a:endParaRPr kumimoji="0" lang="en-US" sz="2500" b="0" i="0" u="none" strike="noStrike" kern="1200" cap="none" spc="0" normalizeH="0" baseline="0" noProof="0" dirty="0">
              <a:ln>
                <a:noFill/>
              </a:ln>
              <a:solidFill>
                <a:srgbClr val="162A75"/>
              </a:solidFill>
              <a:effectLst/>
              <a:uLnTx/>
              <a:uFillTx/>
              <a:latin typeface="Montserrat Bold" pitchFamily="2" charset="0"/>
              <a:ea typeface="Bebas Neue" charset="0"/>
              <a:cs typeface="Bebas Neue" charset="0"/>
            </a:endParaRPr>
          </a:p>
        </p:txBody>
      </p:sp>
      <p:sp>
        <p:nvSpPr>
          <p:cNvPr id="7" name="TextBox 6"/>
          <p:cNvSpPr txBox="1"/>
          <p:nvPr/>
        </p:nvSpPr>
        <p:spPr>
          <a:xfrm>
            <a:off x="1825007" y="4499742"/>
            <a:ext cx="2857768" cy="1030603"/>
          </a:xfrm>
          <a:prstGeom prst="rect">
            <a:avLst/>
          </a:prstGeom>
          <a:noFill/>
        </p:spPr>
        <p:txBody>
          <a:bodyPr wrap="square" rtlCol="0">
            <a:spAutoFit/>
          </a:bodyPr>
          <a:lstStyle/>
          <a:p>
            <a:pPr lvl="0">
              <a:lnSpc>
                <a:spcPct val="130000"/>
              </a:lnSpc>
            </a:pPr>
            <a:r>
              <a:rPr lang="en-US" sz="1200" dirty="0">
                <a:solidFill>
                  <a:srgbClr val="222222"/>
                </a:solidFill>
                <a:latin typeface="Montserrat Medium" pitchFamily="2" charset="0"/>
                <a:ea typeface="Source Sans Pro" charset="0"/>
                <a:cs typeface="Source Sans Pro" charset="0"/>
              </a:rPr>
              <a:t>GREECE, THE NETHERLANDS, SPAIN, ITALY, PORTUGAL, GERMANY, FINLAND, IRELAND, HUNGARY, BULGARIA </a:t>
            </a:r>
          </a:p>
        </p:txBody>
      </p:sp>
      <p:sp>
        <p:nvSpPr>
          <p:cNvPr id="10" name="Oval 9"/>
          <p:cNvSpPr/>
          <p:nvPr/>
        </p:nvSpPr>
        <p:spPr bwMode="auto">
          <a:xfrm>
            <a:off x="476255" y="3813400"/>
            <a:ext cx="1079810" cy="1079810"/>
          </a:xfrm>
          <a:prstGeom prst="ellipse">
            <a:avLst/>
          </a:prstGeom>
          <a:solidFill>
            <a:srgbClr val="F05A22"/>
          </a:solidFill>
          <a:ln w="6350">
            <a:solidFill>
              <a:schemeClr val="tx1">
                <a:alpha val="20000"/>
              </a:schemeClr>
            </a:solidFill>
          </a:ln>
        </p:spPr>
        <p:txBody>
          <a:bodyPr vert="horz" wrap="square" lIns="91440" tIns="45720" rIns="91440" bIns="4572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Montserrat "/>
                <a:ea typeface="Bebas Neue" charset="0"/>
                <a:cs typeface="Bebas Neue" charset="0"/>
              </a:rPr>
              <a:t>2022</a:t>
            </a:r>
          </a:p>
        </p:txBody>
      </p:sp>
      <p:sp>
        <p:nvSpPr>
          <p:cNvPr id="17" name="TextBox 23">
            <a:extLst>
              <a:ext uri="{FF2B5EF4-FFF2-40B4-BE49-F238E27FC236}">
                <a16:creationId xmlns:a16="http://schemas.microsoft.com/office/drawing/2014/main" id="{B8E6C755-B66F-06DD-504B-77A7AA377A69}"/>
              </a:ext>
            </a:extLst>
          </p:cNvPr>
          <p:cNvSpPr txBox="1"/>
          <p:nvPr/>
        </p:nvSpPr>
        <p:spPr>
          <a:xfrm>
            <a:off x="732611" y="1190445"/>
            <a:ext cx="5828586" cy="1754326"/>
          </a:xfrm>
          <a:prstGeom prst="rect">
            <a:avLst/>
          </a:prstGeom>
          <a:noFill/>
        </p:spPr>
        <p:txBody>
          <a:bodyPr wrap="square" rtlCol="0">
            <a:spAutoFit/>
          </a:bodyPr>
          <a:lstStyle/>
          <a:p>
            <a:r>
              <a:rPr lang="en-US" sz="5400" b="1" kern="0" dirty="0">
                <a:solidFill>
                  <a:srgbClr val="F05A22"/>
                </a:solidFill>
                <a:latin typeface="Montserrat Bold" pitchFamily="2" charset="0"/>
                <a:ea typeface="Gotham Black" charset="0"/>
                <a:cs typeface="Gotham Black" charset="0"/>
              </a:rPr>
              <a:t>PROJECT </a:t>
            </a:r>
            <a:r>
              <a:rPr lang="en-US" sz="5400" b="1" kern="0" dirty="0">
                <a:solidFill>
                  <a:srgbClr val="162A75"/>
                </a:solidFill>
                <a:latin typeface="Montserrat Bold" pitchFamily="2" charset="0"/>
                <a:ea typeface="Gotham Black" charset="0"/>
                <a:cs typeface="Gotham Black" charset="0"/>
              </a:rPr>
              <a:t>OVERVIEW</a:t>
            </a:r>
          </a:p>
        </p:txBody>
      </p:sp>
      <p:sp>
        <p:nvSpPr>
          <p:cNvPr id="20" name="Title 1">
            <a:extLst>
              <a:ext uri="{FF2B5EF4-FFF2-40B4-BE49-F238E27FC236}">
                <a16:creationId xmlns:a16="http://schemas.microsoft.com/office/drawing/2014/main" id="{986477DD-ACE9-9424-87D8-B221E5A601EF}"/>
              </a:ext>
            </a:extLst>
          </p:cNvPr>
          <p:cNvSpPr txBox="1">
            <a:spLocks/>
          </p:cNvSpPr>
          <p:nvPr/>
        </p:nvSpPr>
        <p:spPr>
          <a:xfrm>
            <a:off x="4951717" y="3491936"/>
            <a:ext cx="3342082" cy="712670"/>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none" spc="0" normalizeH="0" baseline="0" noProof="0" dirty="0">
                <a:ln>
                  <a:noFill/>
                </a:ln>
                <a:solidFill>
                  <a:srgbClr val="162A75"/>
                </a:solidFill>
                <a:effectLst/>
                <a:uLnTx/>
                <a:uFillTx/>
                <a:latin typeface="Montserrat Bold" pitchFamily="2" charset="0"/>
                <a:ea typeface="Bebas Neue" charset="0"/>
                <a:cs typeface="Bebas Neue" charset="0"/>
              </a:rPr>
              <a:t>EDUCATIONAL PARTNERS</a:t>
            </a:r>
          </a:p>
        </p:txBody>
      </p:sp>
      <p:sp>
        <p:nvSpPr>
          <p:cNvPr id="25" name="TextBox 6">
            <a:extLst>
              <a:ext uri="{FF2B5EF4-FFF2-40B4-BE49-F238E27FC236}">
                <a16:creationId xmlns:a16="http://schemas.microsoft.com/office/drawing/2014/main" id="{DCFC47C9-A87D-C375-A0EC-2F268E36FC75}"/>
              </a:ext>
            </a:extLst>
          </p:cNvPr>
          <p:cNvSpPr txBox="1"/>
          <p:nvPr/>
        </p:nvSpPr>
        <p:spPr>
          <a:xfrm>
            <a:off x="8160177" y="4499742"/>
            <a:ext cx="2984443" cy="1030603"/>
          </a:xfrm>
          <a:prstGeom prst="rect">
            <a:avLst/>
          </a:prstGeom>
          <a:noFill/>
        </p:spPr>
        <p:txBody>
          <a:bodyPr wrap="square" rtlCol="0">
            <a:spAutoFit/>
          </a:bodyPr>
          <a:lstStyle/>
          <a:p>
            <a:pPr lvl="0">
              <a:lnSpc>
                <a:spcPct val="130000"/>
              </a:lnSpc>
            </a:pPr>
            <a:r>
              <a:rPr lang="en-US" sz="1200" dirty="0">
                <a:solidFill>
                  <a:srgbClr val="222222"/>
                </a:solidFill>
                <a:latin typeface="Montserrat Medium" pitchFamily="2" charset="0"/>
                <a:ea typeface="Source Sans Pro" charset="0"/>
                <a:cs typeface="Source Sans Pro" charset="0"/>
              </a:rPr>
              <a:t>CEHAT, ETOA, FEDERTURISMO CONFINDUSTRIA, GESTLABOR, LANDURLAUB, RURALTOUR, TURISMO DE PORTUGAL, VIMOSZ</a:t>
            </a:r>
          </a:p>
        </p:txBody>
      </p:sp>
      <p:sp>
        <p:nvSpPr>
          <p:cNvPr id="26" name="Title 1">
            <a:extLst>
              <a:ext uri="{FF2B5EF4-FFF2-40B4-BE49-F238E27FC236}">
                <a16:creationId xmlns:a16="http://schemas.microsoft.com/office/drawing/2014/main" id="{8CAFDA21-E86E-C11D-2151-E2CEFDC4CEE0}"/>
              </a:ext>
            </a:extLst>
          </p:cNvPr>
          <p:cNvSpPr txBox="1">
            <a:spLocks/>
          </p:cNvSpPr>
          <p:nvPr/>
        </p:nvSpPr>
        <p:spPr>
          <a:xfrm>
            <a:off x="8160177" y="3491936"/>
            <a:ext cx="3342082" cy="688166"/>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none" spc="0" normalizeH="0" baseline="0" noProof="0" dirty="0">
                <a:ln>
                  <a:noFill/>
                </a:ln>
                <a:solidFill>
                  <a:srgbClr val="162A75"/>
                </a:solidFill>
                <a:effectLst/>
                <a:uLnTx/>
                <a:uFillTx/>
                <a:latin typeface="Montserrat Bold" pitchFamily="2" charset="0"/>
                <a:ea typeface="Bebas Neue" charset="0"/>
                <a:cs typeface="Bebas Neue" charset="0"/>
              </a:rPr>
              <a:t>INDUSTRY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none" spc="0" normalizeH="0" baseline="0" noProof="0" dirty="0">
                <a:ln>
                  <a:noFill/>
                </a:ln>
                <a:solidFill>
                  <a:srgbClr val="162A75"/>
                </a:solidFill>
                <a:effectLst/>
                <a:uLnTx/>
                <a:uFillTx/>
                <a:latin typeface="Montserrat Bold" pitchFamily="2" charset="0"/>
                <a:ea typeface="Bebas Neue" charset="0"/>
                <a:cs typeface="Bebas Neue" charset="0"/>
              </a:rPr>
              <a:t>PARTNERS</a:t>
            </a:r>
          </a:p>
        </p:txBody>
      </p:sp>
      <p:sp>
        <p:nvSpPr>
          <p:cNvPr id="30" name="Oval 29">
            <a:extLst>
              <a:ext uri="{FF2B5EF4-FFF2-40B4-BE49-F238E27FC236}">
                <a16:creationId xmlns:a16="http://schemas.microsoft.com/office/drawing/2014/main" id="{C5B066CB-2230-F59E-627E-DB981C1C1E48}"/>
              </a:ext>
            </a:extLst>
          </p:cNvPr>
          <p:cNvSpPr/>
          <p:nvPr/>
        </p:nvSpPr>
        <p:spPr bwMode="auto">
          <a:xfrm>
            <a:off x="10705551" y="3773873"/>
            <a:ext cx="1079810" cy="1079810"/>
          </a:xfrm>
          <a:prstGeom prst="ellipse">
            <a:avLst/>
          </a:prstGeom>
          <a:solidFill>
            <a:srgbClr val="F05A22"/>
          </a:solidFill>
          <a:ln w="6350">
            <a:solidFill>
              <a:schemeClr val="tx1">
                <a:alpha val="20000"/>
              </a:schemeClr>
            </a:solidFill>
          </a:ln>
        </p:spPr>
        <p:txBody>
          <a:bodyPr vert="horz" wrap="square" lIns="91440" tIns="45720" rIns="91440" bIns="4572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Montserrat "/>
                <a:ea typeface="Bebas Neue" charset="0"/>
                <a:cs typeface="Bebas Neue" charset="0"/>
              </a:rPr>
              <a:t>2026</a:t>
            </a:r>
          </a:p>
        </p:txBody>
      </p:sp>
      <p:sp>
        <p:nvSpPr>
          <p:cNvPr id="31" name="TextBox 6">
            <a:extLst>
              <a:ext uri="{FF2B5EF4-FFF2-40B4-BE49-F238E27FC236}">
                <a16:creationId xmlns:a16="http://schemas.microsoft.com/office/drawing/2014/main" id="{A6447E7D-BA12-082D-EFD7-CAA8DBC5AE8B}"/>
              </a:ext>
            </a:extLst>
          </p:cNvPr>
          <p:cNvSpPr txBox="1"/>
          <p:nvPr/>
        </p:nvSpPr>
        <p:spPr>
          <a:xfrm>
            <a:off x="4951717" y="4499742"/>
            <a:ext cx="2857768" cy="1030603"/>
          </a:xfrm>
          <a:prstGeom prst="rect">
            <a:avLst/>
          </a:prstGeom>
          <a:noFill/>
        </p:spPr>
        <p:txBody>
          <a:bodyPr wrap="square" rtlCol="0">
            <a:spAutoFit/>
          </a:bodyPr>
          <a:lstStyle/>
          <a:p>
            <a:pPr lvl="0">
              <a:lnSpc>
                <a:spcPct val="130000"/>
              </a:lnSpc>
            </a:pPr>
            <a:r>
              <a:rPr lang="en-US" sz="1200" dirty="0">
                <a:solidFill>
                  <a:srgbClr val="222222"/>
                </a:solidFill>
                <a:latin typeface="Montserrat Medium" pitchFamily="2" charset="0"/>
                <a:ea typeface="Source Sans Pro" charset="0"/>
                <a:cs typeface="Source Sans Pro" charset="0"/>
              </a:rPr>
              <a:t>UNIVERSITY OF THE AEGAN, BREDA UNIVERSITY, SATAKUNTA UNIVERSITY, TU DUBLIN, ZANGADOR INSTITUTE</a:t>
            </a:r>
          </a:p>
        </p:txBody>
      </p:sp>
      <p:sp>
        <p:nvSpPr>
          <p:cNvPr id="8" name="Rectangle 22">
            <a:extLst>
              <a:ext uri="{FF2B5EF4-FFF2-40B4-BE49-F238E27FC236}">
                <a16:creationId xmlns:a16="http://schemas.microsoft.com/office/drawing/2014/main" id="{D6564BF8-637C-2924-B3F5-942C780AE41E}"/>
              </a:ext>
            </a:extLst>
          </p:cNvPr>
          <p:cNvSpPr/>
          <p:nvPr/>
        </p:nvSpPr>
        <p:spPr>
          <a:xfrm>
            <a:off x="0" y="-18959"/>
            <a:ext cx="4005943" cy="991225"/>
          </a:xfrm>
          <a:prstGeom prst="rect">
            <a:avLst/>
          </a:prstGeom>
          <a:solidFill>
            <a:srgbClr val="162A7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sp>
        <p:nvSpPr>
          <p:cNvPr id="9" name="Rectangle 36">
            <a:extLst>
              <a:ext uri="{FF2B5EF4-FFF2-40B4-BE49-F238E27FC236}">
                <a16:creationId xmlns:a16="http://schemas.microsoft.com/office/drawing/2014/main" id="{5B7810B9-FF79-1FE1-55EA-1FD21DACDBD9}"/>
              </a:ext>
            </a:extLst>
          </p:cNvPr>
          <p:cNvSpPr/>
          <p:nvPr/>
        </p:nvSpPr>
        <p:spPr>
          <a:xfrm>
            <a:off x="6035434" y="5999499"/>
            <a:ext cx="5356465" cy="858502"/>
          </a:xfrm>
          <a:prstGeom prst="rect">
            <a:avLst/>
          </a:prstGeom>
          <a:solidFill>
            <a:srgbClr val="162A7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sp>
        <p:nvSpPr>
          <p:cNvPr id="11" name="Rectangle 37">
            <a:extLst>
              <a:ext uri="{FF2B5EF4-FFF2-40B4-BE49-F238E27FC236}">
                <a16:creationId xmlns:a16="http://schemas.microsoft.com/office/drawing/2014/main" id="{4860808E-2B6B-EB82-1DC7-0D2B6DF9D2EF}"/>
              </a:ext>
            </a:extLst>
          </p:cNvPr>
          <p:cNvSpPr/>
          <p:nvPr/>
        </p:nvSpPr>
        <p:spPr>
          <a:xfrm>
            <a:off x="11391900" y="5999499"/>
            <a:ext cx="806450" cy="858502"/>
          </a:xfrm>
          <a:prstGeom prst="rect">
            <a:avLst/>
          </a:prstGeom>
          <a:solidFill>
            <a:srgbClr val="F05A2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pic>
        <p:nvPicPr>
          <p:cNvPr id="6" name="Gráfico 1">
            <a:extLst>
              <a:ext uri="{FF2B5EF4-FFF2-40B4-BE49-F238E27FC236}">
                <a16:creationId xmlns:a16="http://schemas.microsoft.com/office/drawing/2014/main" id="{B086B5DE-D971-EB85-45F1-F7BC3E2DAF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2611" y="2884468"/>
            <a:ext cx="334189" cy="320264"/>
          </a:xfrm>
          <a:prstGeom prst="rect">
            <a:avLst/>
          </a:prstGeom>
        </p:spPr>
      </p:pic>
    </p:spTree>
    <p:extLst>
      <p:ext uri="{BB962C8B-B14F-4D97-AF65-F5344CB8AC3E}">
        <p14:creationId xmlns:p14="http://schemas.microsoft.com/office/powerpoint/2010/main" val="2624648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3A7FE5-C3CB-C3FA-4A50-EB7049CC2D13}"/>
              </a:ext>
            </a:extLst>
          </p:cNvPr>
          <p:cNvSpPr/>
          <p:nvPr/>
        </p:nvSpPr>
        <p:spPr>
          <a:xfrm>
            <a:off x="2034363" y="2320480"/>
            <a:ext cx="10157637" cy="453752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46" name="Retângulo 45">
            <a:extLst>
              <a:ext uri="{FF2B5EF4-FFF2-40B4-BE49-F238E27FC236}">
                <a16:creationId xmlns:a16="http://schemas.microsoft.com/office/drawing/2014/main" id="{8AA2B34E-6D2B-D471-4F1D-55547F30DCC7}"/>
              </a:ext>
            </a:extLst>
          </p:cNvPr>
          <p:cNvSpPr/>
          <p:nvPr/>
        </p:nvSpPr>
        <p:spPr>
          <a:xfrm>
            <a:off x="0" y="4479850"/>
            <a:ext cx="12191999" cy="2359791"/>
          </a:xfrm>
          <a:prstGeom prst="rect">
            <a:avLst/>
          </a:prstGeom>
          <a:solidFill>
            <a:schemeClr val="accent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082E9E0-2303-9C9B-F855-8291FBE3DC5A}"/>
              </a:ext>
            </a:extLst>
          </p:cNvPr>
          <p:cNvSpPr/>
          <p:nvPr/>
        </p:nvSpPr>
        <p:spPr>
          <a:xfrm>
            <a:off x="0" y="5196143"/>
            <a:ext cx="4586177" cy="1661857"/>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3" name="Rectangle 22">
            <a:extLst>
              <a:ext uri="{FF2B5EF4-FFF2-40B4-BE49-F238E27FC236}">
                <a16:creationId xmlns:a16="http://schemas.microsoft.com/office/drawing/2014/main" id="{3E51EF0C-9ED4-5D98-000A-1F9E3BA79AE2}"/>
              </a:ext>
            </a:extLst>
          </p:cNvPr>
          <p:cNvSpPr/>
          <p:nvPr/>
        </p:nvSpPr>
        <p:spPr>
          <a:xfrm>
            <a:off x="4586177" y="5196142"/>
            <a:ext cx="806450" cy="1661857"/>
          </a:xfrm>
          <a:prstGeom prst="rect">
            <a:avLst/>
          </a:prstGeom>
          <a:solidFill>
            <a:srgbClr val="F0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7" name="TextBox 23">
            <a:extLst>
              <a:ext uri="{FF2B5EF4-FFF2-40B4-BE49-F238E27FC236}">
                <a16:creationId xmlns:a16="http://schemas.microsoft.com/office/drawing/2014/main" id="{62A195C2-0A7D-D03A-3BA4-08BC3DA7FD77}"/>
              </a:ext>
            </a:extLst>
          </p:cNvPr>
          <p:cNvSpPr txBox="1"/>
          <p:nvPr/>
        </p:nvSpPr>
        <p:spPr>
          <a:xfrm>
            <a:off x="1440393" y="512822"/>
            <a:ext cx="5828586" cy="1754326"/>
          </a:xfrm>
          <a:prstGeom prst="rect">
            <a:avLst/>
          </a:prstGeom>
          <a:noFill/>
        </p:spPr>
        <p:txBody>
          <a:bodyPr wrap="square" rtlCol="0">
            <a:spAutoFit/>
          </a:bodyPr>
          <a:lstStyle/>
          <a:p>
            <a:r>
              <a:rPr lang="en-US" sz="5400" kern="0" dirty="0">
                <a:solidFill>
                  <a:srgbClr val="F05A22"/>
                </a:solidFill>
                <a:latin typeface="Montserrat Bold" pitchFamily="2" charset="0"/>
                <a:ea typeface="Gotham Black" charset="0"/>
                <a:cs typeface="Gotham Black" charset="0"/>
              </a:rPr>
              <a:t>EDUCATIONAL</a:t>
            </a:r>
          </a:p>
          <a:p>
            <a:r>
              <a:rPr lang="en-US" sz="5400" kern="0" dirty="0">
                <a:solidFill>
                  <a:srgbClr val="162A75"/>
                </a:solidFill>
                <a:latin typeface="Montserrat Bold" pitchFamily="2" charset="0"/>
                <a:ea typeface="Gotham Black" charset="0"/>
                <a:cs typeface="Gotham Black" charset="0"/>
              </a:rPr>
              <a:t>PARTNERS</a:t>
            </a:r>
          </a:p>
        </p:txBody>
      </p:sp>
      <p:pic>
        <p:nvPicPr>
          <p:cNvPr id="36" name="Imagem 35" descr="Uma imagem com texto, símbolo, logótipo, Gráficos&#10;&#10;Descrição gerada automaticamente">
            <a:extLst>
              <a:ext uri="{FF2B5EF4-FFF2-40B4-BE49-F238E27FC236}">
                <a16:creationId xmlns:a16="http://schemas.microsoft.com/office/drawing/2014/main" id="{C846E137-E845-26E4-70C2-6F88DD01B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989" y="2716090"/>
            <a:ext cx="2831149" cy="1175840"/>
          </a:xfrm>
          <a:prstGeom prst="rect">
            <a:avLst/>
          </a:prstGeom>
        </p:spPr>
      </p:pic>
      <p:pic>
        <p:nvPicPr>
          <p:cNvPr id="38" name="Imagem 37" descr="Uma imagem com preto, escuridão&#10;&#10;Descrição gerada automaticamente">
            <a:extLst>
              <a:ext uri="{FF2B5EF4-FFF2-40B4-BE49-F238E27FC236}">
                <a16:creationId xmlns:a16="http://schemas.microsoft.com/office/drawing/2014/main" id="{EA74C044-9AD6-8F1F-1053-8B9E076F7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591" y="4910445"/>
            <a:ext cx="2112669" cy="908132"/>
          </a:xfrm>
          <a:prstGeom prst="rect">
            <a:avLst/>
          </a:prstGeom>
        </p:spPr>
      </p:pic>
      <p:pic>
        <p:nvPicPr>
          <p:cNvPr id="41" name="Imagem 40" descr="Uma imagem com preto, escuridão&#10;&#10;Descrição gerada automaticamente">
            <a:extLst>
              <a:ext uri="{FF2B5EF4-FFF2-40B4-BE49-F238E27FC236}">
                <a16:creationId xmlns:a16="http://schemas.microsoft.com/office/drawing/2014/main" id="{EFB16A4C-3F95-0A08-5C1C-0CBAB486EA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1617" y="2877240"/>
            <a:ext cx="2036318" cy="1161338"/>
          </a:xfrm>
          <a:prstGeom prst="rect">
            <a:avLst/>
          </a:prstGeom>
        </p:spPr>
      </p:pic>
      <p:pic>
        <p:nvPicPr>
          <p:cNvPr id="43" name="Imagem 42" descr="Uma imagem com texto, Tipo de letra, Gráficos, design gráfico&#10;&#10;Descrição gerada automaticamente">
            <a:extLst>
              <a:ext uri="{FF2B5EF4-FFF2-40B4-BE49-F238E27FC236}">
                <a16:creationId xmlns:a16="http://schemas.microsoft.com/office/drawing/2014/main" id="{B90624FA-4B9D-AB22-39E9-2E44036F6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3442" y="4984048"/>
            <a:ext cx="2112668" cy="904135"/>
          </a:xfrm>
          <a:prstGeom prst="rect">
            <a:avLst/>
          </a:prstGeom>
        </p:spPr>
      </p:pic>
      <p:pic>
        <p:nvPicPr>
          <p:cNvPr id="45" name="Gráfico 44">
            <a:extLst>
              <a:ext uri="{FF2B5EF4-FFF2-40B4-BE49-F238E27FC236}">
                <a16:creationId xmlns:a16="http://schemas.microsoft.com/office/drawing/2014/main" id="{ED6BD868-5914-C964-3A56-ADFE084BA5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92629" y="3038809"/>
            <a:ext cx="2552700" cy="838200"/>
          </a:xfrm>
          <a:prstGeom prst="rect">
            <a:avLst/>
          </a:prstGeom>
        </p:spPr>
      </p:pic>
      <p:pic>
        <p:nvPicPr>
          <p:cNvPr id="3" name="Gráfico 1">
            <a:extLst>
              <a:ext uri="{FF2B5EF4-FFF2-40B4-BE49-F238E27FC236}">
                <a16:creationId xmlns:a16="http://schemas.microsoft.com/office/drawing/2014/main" id="{BA81C2AD-3CD1-ED60-E376-0AC9A991F5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04401" y="2218018"/>
            <a:ext cx="334189" cy="320264"/>
          </a:xfrm>
          <a:prstGeom prst="rect">
            <a:avLst/>
          </a:prstGeom>
        </p:spPr>
      </p:pic>
    </p:spTree>
    <p:extLst>
      <p:ext uri="{BB962C8B-B14F-4D97-AF65-F5344CB8AC3E}">
        <p14:creationId xmlns:p14="http://schemas.microsoft.com/office/powerpoint/2010/main" val="1073895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3A7FE5-C3CB-C3FA-4A50-EB7049CC2D13}"/>
              </a:ext>
            </a:extLst>
          </p:cNvPr>
          <p:cNvSpPr/>
          <p:nvPr/>
        </p:nvSpPr>
        <p:spPr>
          <a:xfrm>
            <a:off x="2034363" y="2320480"/>
            <a:ext cx="10157637" cy="453752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6" name="Retângulo 45">
            <a:extLst>
              <a:ext uri="{FF2B5EF4-FFF2-40B4-BE49-F238E27FC236}">
                <a16:creationId xmlns:a16="http://schemas.microsoft.com/office/drawing/2014/main" id="{8AA2B34E-6D2B-D471-4F1D-55547F30DCC7}"/>
              </a:ext>
            </a:extLst>
          </p:cNvPr>
          <p:cNvSpPr/>
          <p:nvPr/>
        </p:nvSpPr>
        <p:spPr>
          <a:xfrm>
            <a:off x="0" y="4479850"/>
            <a:ext cx="12191999" cy="2359791"/>
          </a:xfrm>
          <a:prstGeom prst="rect">
            <a:avLst/>
          </a:prstGeom>
          <a:solidFill>
            <a:schemeClr val="accent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082E9E0-2303-9C9B-F855-8291FBE3DC5A}"/>
              </a:ext>
            </a:extLst>
          </p:cNvPr>
          <p:cNvSpPr/>
          <p:nvPr/>
        </p:nvSpPr>
        <p:spPr>
          <a:xfrm>
            <a:off x="0" y="5196143"/>
            <a:ext cx="4586177" cy="1661857"/>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3" name="Rectangle 22">
            <a:extLst>
              <a:ext uri="{FF2B5EF4-FFF2-40B4-BE49-F238E27FC236}">
                <a16:creationId xmlns:a16="http://schemas.microsoft.com/office/drawing/2014/main" id="{3E51EF0C-9ED4-5D98-000A-1F9E3BA79AE2}"/>
              </a:ext>
            </a:extLst>
          </p:cNvPr>
          <p:cNvSpPr/>
          <p:nvPr/>
        </p:nvSpPr>
        <p:spPr>
          <a:xfrm>
            <a:off x="4586177" y="5196142"/>
            <a:ext cx="806450" cy="1661857"/>
          </a:xfrm>
          <a:prstGeom prst="rect">
            <a:avLst/>
          </a:prstGeom>
          <a:solidFill>
            <a:srgbClr val="F0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7" name="TextBox 23">
            <a:extLst>
              <a:ext uri="{FF2B5EF4-FFF2-40B4-BE49-F238E27FC236}">
                <a16:creationId xmlns:a16="http://schemas.microsoft.com/office/drawing/2014/main" id="{62A195C2-0A7D-D03A-3BA4-08BC3DA7FD77}"/>
              </a:ext>
            </a:extLst>
          </p:cNvPr>
          <p:cNvSpPr txBox="1"/>
          <p:nvPr/>
        </p:nvSpPr>
        <p:spPr>
          <a:xfrm>
            <a:off x="1486906" y="471759"/>
            <a:ext cx="5828586" cy="1754326"/>
          </a:xfrm>
          <a:prstGeom prst="rect">
            <a:avLst/>
          </a:prstGeom>
          <a:noFill/>
        </p:spPr>
        <p:txBody>
          <a:bodyPr wrap="square" rtlCol="0">
            <a:spAutoFit/>
          </a:bodyPr>
          <a:lstStyle/>
          <a:p>
            <a:r>
              <a:rPr lang="en-US" sz="5400" kern="0" dirty="0">
                <a:solidFill>
                  <a:srgbClr val="F05A22"/>
                </a:solidFill>
                <a:latin typeface="Montserrat Bold" pitchFamily="2" charset="0"/>
                <a:ea typeface="Gotham Black" charset="0"/>
                <a:cs typeface="Gotham Black" charset="0"/>
              </a:rPr>
              <a:t>INDUSTRY</a:t>
            </a:r>
          </a:p>
          <a:p>
            <a:r>
              <a:rPr lang="en-US" sz="5400" kern="0" dirty="0">
                <a:solidFill>
                  <a:srgbClr val="162A75"/>
                </a:solidFill>
                <a:latin typeface="Montserrat Bold" pitchFamily="2" charset="0"/>
                <a:ea typeface="Gotham Black" charset="0"/>
                <a:cs typeface="Gotham Black" charset="0"/>
              </a:rPr>
              <a:t>PARTNERS</a:t>
            </a:r>
          </a:p>
        </p:txBody>
      </p:sp>
      <p:pic>
        <p:nvPicPr>
          <p:cNvPr id="3" name="Gráfico 2">
            <a:extLst>
              <a:ext uri="{FF2B5EF4-FFF2-40B4-BE49-F238E27FC236}">
                <a16:creationId xmlns:a16="http://schemas.microsoft.com/office/drawing/2014/main" id="{C4136BB0-05E0-C484-7CBD-B5F0ED94CF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3583" y="3248026"/>
            <a:ext cx="2232837" cy="532043"/>
          </a:xfrm>
          <a:prstGeom prst="rect">
            <a:avLst/>
          </a:prstGeom>
        </p:spPr>
      </p:pic>
      <p:pic>
        <p:nvPicPr>
          <p:cNvPr id="14" name="Imagem 13" descr="Uma imagem com preto, escuridão&#10;&#10;Descrição gerada automaticamente">
            <a:extLst>
              <a:ext uri="{FF2B5EF4-FFF2-40B4-BE49-F238E27FC236}">
                <a16:creationId xmlns:a16="http://schemas.microsoft.com/office/drawing/2014/main" id="{1943EE71-B7FB-455D-10D2-C8D993B01D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291" y="3033870"/>
            <a:ext cx="1557330" cy="960354"/>
          </a:xfrm>
          <a:prstGeom prst="rect">
            <a:avLst/>
          </a:prstGeom>
        </p:spPr>
      </p:pic>
      <p:pic>
        <p:nvPicPr>
          <p:cNvPr id="16" name="Imagem 15" descr="Uma imagem com preto, escuridão&#10;&#10;Descrição gerada automaticamente">
            <a:extLst>
              <a:ext uri="{FF2B5EF4-FFF2-40B4-BE49-F238E27FC236}">
                <a16:creationId xmlns:a16="http://schemas.microsoft.com/office/drawing/2014/main" id="{105955B1-6068-912F-39B7-3C82AE87B021}"/>
              </a:ext>
            </a:extLst>
          </p:cNvPr>
          <p:cNvPicPr>
            <a:picLocks noChangeAspect="1"/>
          </p:cNvPicPr>
          <p:nvPr/>
        </p:nvPicPr>
        <p:blipFill rotWithShape="1">
          <a:blip r:embed="rId6">
            <a:extLst>
              <a:ext uri="{28A0092B-C50C-407E-A947-70E740481C1C}">
                <a14:useLocalDpi xmlns:a14="http://schemas.microsoft.com/office/drawing/2010/main" val="0"/>
              </a:ext>
            </a:extLst>
          </a:blip>
          <a:srcRect t="32150" b="35520"/>
          <a:stretch/>
        </p:blipFill>
        <p:spPr>
          <a:xfrm>
            <a:off x="7315492" y="3269639"/>
            <a:ext cx="2138459" cy="488817"/>
          </a:xfrm>
          <a:prstGeom prst="rect">
            <a:avLst/>
          </a:prstGeom>
        </p:spPr>
      </p:pic>
      <p:pic>
        <p:nvPicPr>
          <p:cNvPr id="18" name="Imagem 17" descr="Uma imagem com preto, escuridão&#10;&#10;Descrição gerada automaticamente">
            <a:extLst>
              <a:ext uri="{FF2B5EF4-FFF2-40B4-BE49-F238E27FC236}">
                <a16:creationId xmlns:a16="http://schemas.microsoft.com/office/drawing/2014/main" id="{0256482F-93D5-A034-60CD-787636C68D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4452" y="5189323"/>
            <a:ext cx="852334" cy="1171534"/>
          </a:xfrm>
          <a:prstGeom prst="rect">
            <a:avLst/>
          </a:prstGeom>
        </p:spPr>
      </p:pic>
      <p:pic>
        <p:nvPicPr>
          <p:cNvPr id="20" name="Imagem 19" descr="Uma imagem com preto, escuridão&#10;&#10;Descrição gerada automaticamente">
            <a:extLst>
              <a:ext uri="{FF2B5EF4-FFF2-40B4-BE49-F238E27FC236}">
                <a16:creationId xmlns:a16="http://schemas.microsoft.com/office/drawing/2014/main" id="{E83881C2-495D-B3C6-4420-905C92863B39}"/>
              </a:ext>
            </a:extLst>
          </p:cNvPr>
          <p:cNvPicPr>
            <a:picLocks noChangeAspect="1"/>
          </p:cNvPicPr>
          <p:nvPr/>
        </p:nvPicPr>
        <p:blipFill rotWithShape="1">
          <a:blip r:embed="rId8">
            <a:extLst>
              <a:ext uri="{28A0092B-C50C-407E-A947-70E740481C1C}">
                <a14:useLocalDpi xmlns:a14="http://schemas.microsoft.com/office/drawing/2010/main" val="0"/>
              </a:ext>
            </a:extLst>
          </a:blip>
          <a:srcRect l="12026" t="10495" r="10476" b="10577"/>
          <a:stretch/>
        </p:blipFill>
        <p:spPr>
          <a:xfrm>
            <a:off x="6023201" y="5088388"/>
            <a:ext cx="1348536" cy="1373404"/>
          </a:xfrm>
          <a:prstGeom prst="rect">
            <a:avLst/>
          </a:prstGeom>
        </p:spPr>
      </p:pic>
      <p:pic>
        <p:nvPicPr>
          <p:cNvPr id="22" name="Gráfico 21">
            <a:extLst>
              <a:ext uri="{FF2B5EF4-FFF2-40B4-BE49-F238E27FC236}">
                <a16:creationId xmlns:a16="http://schemas.microsoft.com/office/drawing/2014/main" id="{6755EB6A-899F-1372-7208-8D428FAD53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69822" y="3188644"/>
            <a:ext cx="1886393" cy="650806"/>
          </a:xfrm>
          <a:prstGeom prst="rect">
            <a:avLst/>
          </a:prstGeom>
        </p:spPr>
      </p:pic>
      <p:pic>
        <p:nvPicPr>
          <p:cNvPr id="25" name="Imagem 24" descr="Uma imagem com preto, escuridão&#10;&#10;Descrição gerada automaticamente">
            <a:extLst>
              <a:ext uri="{FF2B5EF4-FFF2-40B4-BE49-F238E27FC236}">
                <a16:creationId xmlns:a16="http://schemas.microsoft.com/office/drawing/2014/main" id="{63B6867F-DFCE-B24C-6A63-D823D6BF3D36}"/>
              </a:ext>
            </a:extLst>
          </p:cNvPr>
          <p:cNvPicPr>
            <a:picLocks noChangeAspect="1"/>
          </p:cNvPicPr>
          <p:nvPr/>
        </p:nvPicPr>
        <p:blipFill rotWithShape="1">
          <a:blip r:embed="rId11">
            <a:extLst>
              <a:ext uri="{28A0092B-C50C-407E-A947-70E740481C1C}">
                <a14:useLocalDpi xmlns:a14="http://schemas.microsoft.com/office/drawing/2010/main" val="0"/>
              </a:ext>
            </a:extLst>
          </a:blip>
          <a:srcRect l="7732" t="30804" r="8198" b="24565"/>
          <a:stretch/>
        </p:blipFill>
        <p:spPr>
          <a:xfrm>
            <a:off x="9449501" y="5459993"/>
            <a:ext cx="2168344" cy="630194"/>
          </a:xfrm>
          <a:prstGeom prst="rect">
            <a:avLst/>
          </a:prstGeom>
        </p:spPr>
      </p:pic>
      <p:pic>
        <p:nvPicPr>
          <p:cNvPr id="4" name="Gráfico 1">
            <a:extLst>
              <a:ext uri="{FF2B5EF4-FFF2-40B4-BE49-F238E27FC236}">
                <a16:creationId xmlns:a16="http://schemas.microsoft.com/office/drawing/2014/main" id="{54EA6170-C665-A397-0C80-DE6B884245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55267" y="2160348"/>
            <a:ext cx="334189" cy="320264"/>
          </a:xfrm>
          <a:prstGeom prst="rect">
            <a:avLst/>
          </a:prstGeom>
        </p:spPr>
      </p:pic>
    </p:spTree>
    <p:extLst>
      <p:ext uri="{BB962C8B-B14F-4D97-AF65-F5344CB8AC3E}">
        <p14:creationId xmlns:p14="http://schemas.microsoft.com/office/powerpoint/2010/main" val="331610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ção da Imagem 13" descr="Uma imagem com pessoa, vestuário, computador portátil, computador&#10;&#10;Descrição gerada automaticamente">
            <a:extLst>
              <a:ext uri="{FF2B5EF4-FFF2-40B4-BE49-F238E27FC236}">
                <a16:creationId xmlns:a16="http://schemas.microsoft.com/office/drawing/2014/main" id="{0349AC8C-3B67-0A64-E7BB-EF5B2C7E1D15}"/>
              </a:ext>
            </a:extLst>
          </p:cNvPr>
          <p:cNvPicPr>
            <a:picLocks noGrp="1" noChangeAspect="1"/>
          </p:cNvPicPr>
          <p:nvPr>
            <p:ph type="pic" sz="quarter" idx="10"/>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13404" r="11746"/>
          <a:stretch/>
        </p:blipFill>
        <p:spPr>
          <a:xfrm>
            <a:off x="0" y="0"/>
            <a:ext cx="7041784" cy="6278022"/>
          </a:xfrm>
        </p:spPr>
      </p:pic>
      <p:sp>
        <p:nvSpPr>
          <p:cNvPr id="24" name="Rectangle 23">
            <a:extLst>
              <a:ext uri="{FF2B5EF4-FFF2-40B4-BE49-F238E27FC236}">
                <a16:creationId xmlns:a16="http://schemas.microsoft.com/office/drawing/2014/main" id="{A082E9E0-2303-9C9B-F855-8291FBE3DC5A}"/>
              </a:ext>
            </a:extLst>
          </p:cNvPr>
          <p:cNvSpPr/>
          <p:nvPr/>
        </p:nvSpPr>
        <p:spPr>
          <a:xfrm>
            <a:off x="6096000" y="-1"/>
            <a:ext cx="6096000" cy="4543647"/>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1" name="CaixaDeTexto 10">
            <a:extLst>
              <a:ext uri="{FF2B5EF4-FFF2-40B4-BE49-F238E27FC236}">
                <a16:creationId xmlns:a16="http://schemas.microsoft.com/office/drawing/2014/main" id="{FBC3AFF2-5603-6526-6994-2DC34F31C36B}"/>
              </a:ext>
            </a:extLst>
          </p:cNvPr>
          <p:cNvSpPr txBox="1"/>
          <p:nvPr/>
        </p:nvSpPr>
        <p:spPr>
          <a:xfrm>
            <a:off x="6677228" y="979160"/>
            <a:ext cx="5132000" cy="2585323"/>
          </a:xfrm>
          <a:prstGeom prst="rect">
            <a:avLst/>
          </a:prstGeom>
          <a:noFill/>
        </p:spPr>
        <p:txBody>
          <a:bodyPr wrap="square">
            <a:spAutoFit/>
          </a:bodyPr>
          <a:lstStyle/>
          <a:p>
            <a:pPr marL="285750" indent="-285750" algn="l">
              <a:buClr>
                <a:srgbClr val="F05A22"/>
              </a:buClr>
              <a:buSzPct val="200000"/>
              <a:buFont typeface="Montserrat" pitchFamily="2" charset="0"/>
              <a:buChar char="›"/>
            </a:pPr>
            <a:r>
              <a:rPr lang="en-US" b="0" i="0" dirty="0">
                <a:solidFill>
                  <a:schemeClr val="bg1"/>
                </a:solidFill>
                <a:effectLst/>
                <a:latin typeface="Montserrat Medium" pitchFamily="2" charset="0"/>
              </a:rPr>
              <a:t>Addressing skills needs in the </a:t>
            </a:r>
            <a:r>
              <a:rPr lang="en-US" dirty="0">
                <a:solidFill>
                  <a:schemeClr val="bg1"/>
                </a:solidFill>
                <a:latin typeface="Montserrat Medium" pitchFamily="2" charset="0"/>
              </a:rPr>
              <a:t>T</a:t>
            </a:r>
            <a:r>
              <a:rPr lang="en-US" b="0" i="0" dirty="0">
                <a:solidFill>
                  <a:schemeClr val="bg1"/>
                </a:solidFill>
                <a:effectLst/>
                <a:latin typeface="Montserrat Medium" pitchFamily="2" charset="0"/>
              </a:rPr>
              <a:t>ourism Industry ecosystem.</a:t>
            </a:r>
          </a:p>
          <a:p>
            <a:pPr algn="l">
              <a:buClr>
                <a:srgbClr val="F05A22"/>
              </a:buClr>
              <a:buSzPct val="200000"/>
            </a:pPr>
            <a:endParaRPr lang="en-US" b="0" i="0" dirty="0">
              <a:solidFill>
                <a:schemeClr val="bg1"/>
              </a:solidFill>
              <a:effectLst/>
              <a:latin typeface="Montserrat Medium" pitchFamily="2" charset="0"/>
            </a:endParaRPr>
          </a:p>
          <a:p>
            <a:pPr marL="285750" indent="-285750" algn="l">
              <a:buClr>
                <a:srgbClr val="F05A22"/>
              </a:buClr>
              <a:buSzPct val="200000"/>
              <a:buFont typeface="Montserrat" pitchFamily="2" charset="0"/>
              <a:buChar char="›"/>
            </a:pPr>
            <a:r>
              <a:rPr lang="en-US" b="0" i="0" dirty="0">
                <a:solidFill>
                  <a:schemeClr val="bg1"/>
                </a:solidFill>
                <a:effectLst/>
                <a:latin typeface="Montserrat Medium" pitchFamily="2" charset="0"/>
              </a:rPr>
              <a:t>Providing innovative skills solutions, especially in the digital and green sectors.</a:t>
            </a:r>
          </a:p>
          <a:p>
            <a:pPr algn="l">
              <a:buClr>
                <a:srgbClr val="F05A22"/>
              </a:buClr>
              <a:buSzPct val="200000"/>
            </a:pPr>
            <a:endParaRPr lang="en-US" b="0" i="0" dirty="0">
              <a:solidFill>
                <a:schemeClr val="bg1"/>
              </a:solidFill>
              <a:effectLst/>
              <a:latin typeface="Montserrat Medium" pitchFamily="2" charset="0"/>
            </a:endParaRPr>
          </a:p>
          <a:p>
            <a:pPr marL="285750" indent="-285750" algn="l">
              <a:buClr>
                <a:srgbClr val="F05A22"/>
              </a:buClr>
              <a:buSzPct val="200000"/>
              <a:buFont typeface="Montserrat" pitchFamily="2" charset="0"/>
              <a:buChar char="›"/>
            </a:pPr>
            <a:r>
              <a:rPr lang="en-US" b="0" i="0" dirty="0">
                <a:solidFill>
                  <a:schemeClr val="bg1"/>
                </a:solidFill>
                <a:effectLst/>
                <a:latin typeface="Montserrat Medium" pitchFamily="2" charset="0"/>
              </a:rPr>
              <a:t>Emphasize the importance of social skills in the personalized service sector.</a:t>
            </a:r>
          </a:p>
        </p:txBody>
      </p:sp>
      <p:sp>
        <p:nvSpPr>
          <p:cNvPr id="18" name="Retângulo 17">
            <a:extLst>
              <a:ext uri="{FF2B5EF4-FFF2-40B4-BE49-F238E27FC236}">
                <a16:creationId xmlns:a16="http://schemas.microsoft.com/office/drawing/2014/main" id="{B11F39CA-AECB-EC76-BC62-64B78DA54B61}"/>
              </a:ext>
            </a:extLst>
          </p:cNvPr>
          <p:cNvSpPr/>
          <p:nvPr/>
        </p:nvSpPr>
        <p:spPr>
          <a:xfrm>
            <a:off x="1" y="3742660"/>
            <a:ext cx="7832650" cy="2535363"/>
          </a:xfrm>
          <a:prstGeom prst="rect">
            <a:avLst/>
          </a:prstGeom>
          <a:solidFill>
            <a:schemeClr val="accent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05A22"/>
              </a:solidFill>
            </a:endParaRPr>
          </a:p>
        </p:txBody>
      </p:sp>
      <p:sp>
        <p:nvSpPr>
          <p:cNvPr id="26" name="Rectangle 25">
            <a:extLst>
              <a:ext uri="{FF2B5EF4-FFF2-40B4-BE49-F238E27FC236}">
                <a16:creationId xmlns:a16="http://schemas.microsoft.com/office/drawing/2014/main" id="{73277243-A078-5963-AC19-8AEAB0E64728}"/>
              </a:ext>
            </a:extLst>
          </p:cNvPr>
          <p:cNvSpPr/>
          <p:nvPr/>
        </p:nvSpPr>
        <p:spPr>
          <a:xfrm>
            <a:off x="0" y="4903966"/>
            <a:ext cx="5287926" cy="1962512"/>
          </a:xfrm>
          <a:prstGeom prst="rect">
            <a:avLst/>
          </a:prstGeom>
          <a:solidFill>
            <a:srgbClr val="7A7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5A22"/>
              </a:solidFill>
              <a:effectLst/>
              <a:uLnTx/>
              <a:uFillTx/>
              <a:latin typeface="Open Sans"/>
              <a:ea typeface="+mn-ea"/>
              <a:cs typeface="+mn-cs"/>
            </a:endParaRPr>
          </a:p>
        </p:txBody>
      </p:sp>
      <p:sp>
        <p:nvSpPr>
          <p:cNvPr id="15" name="TextBox 23">
            <a:extLst>
              <a:ext uri="{FF2B5EF4-FFF2-40B4-BE49-F238E27FC236}">
                <a16:creationId xmlns:a16="http://schemas.microsoft.com/office/drawing/2014/main" id="{CC2BE80C-7D3E-8C43-A487-0C4884E71FE6}"/>
              </a:ext>
            </a:extLst>
          </p:cNvPr>
          <p:cNvSpPr txBox="1"/>
          <p:nvPr/>
        </p:nvSpPr>
        <p:spPr>
          <a:xfrm>
            <a:off x="409365" y="4045104"/>
            <a:ext cx="5828586" cy="1754326"/>
          </a:xfrm>
          <a:prstGeom prst="rect">
            <a:avLst/>
          </a:prstGeom>
          <a:noFill/>
        </p:spPr>
        <p:txBody>
          <a:bodyPr wrap="square" rtlCol="0">
            <a:spAutoFit/>
          </a:bodyPr>
          <a:lstStyle/>
          <a:p>
            <a:r>
              <a:rPr lang="en-US" sz="5400" kern="0" dirty="0">
                <a:solidFill>
                  <a:srgbClr val="162A75"/>
                </a:solidFill>
                <a:latin typeface="Montserrat Bold" pitchFamily="2" charset="0"/>
                <a:ea typeface="Gotham Black" charset="0"/>
                <a:cs typeface="Gotham Black" charset="0"/>
              </a:rPr>
              <a:t>PROJECT </a:t>
            </a:r>
            <a:r>
              <a:rPr lang="en-US" sz="5400" kern="0" dirty="0">
                <a:solidFill>
                  <a:srgbClr val="F05A22"/>
                </a:solidFill>
                <a:latin typeface="Montserrat Bold" pitchFamily="2" charset="0"/>
                <a:ea typeface="Gotham Black" charset="0"/>
                <a:cs typeface="Gotham Black" charset="0"/>
              </a:rPr>
              <a:t>SCOPE</a:t>
            </a:r>
          </a:p>
        </p:txBody>
      </p:sp>
      <p:pic>
        <p:nvPicPr>
          <p:cNvPr id="4" name="Gráfico 1">
            <a:extLst>
              <a:ext uri="{FF2B5EF4-FFF2-40B4-BE49-F238E27FC236}">
                <a16:creationId xmlns:a16="http://schemas.microsoft.com/office/drawing/2014/main" id="{C26097CD-7A01-C08F-645B-BF586F0779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273" y="5718462"/>
            <a:ext cx="334189" cy="320264"/>
          </a:xfrm>
          <a:prstGeom prst="rect">
            <a:avLst/>
          </a:prstGeom>
        </p:spPr>
      </p:pic>
    </p:spTree>
    <p:extLst>
      <p:ext uri="{BB962C8B-B14F-4D97-AF65-F5344CB8AC3E}">
        <p14:creationId xmlns:p14="http://schemas.microsoft.com/office/powerpoint/2010/main" val="3216526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4B440C1F-B4E3-D85F-C8A9-51C2A0D3F264}"/>
              </a:ext>
            </a:extLst>
          </p:cNvPr>
          <p:cNvSpPr/>
          <p:nvPr/>
        </p:nvSpPr>
        <p:spPr>
          <a:xfrm>
            <a:off x="0" y="3450113"/>
            <a:ext cx="2201209" cy="3407887"/>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15" name="Marcador de Posição da Imagem 14" descr="Uma imagem com pessoa, vestuário, interior, homem&#10;&#10;Descrição gerada automaticamente">
            <a:extLst>
              <a:ext uri="{FF2B5EF4-FFF2-40B4-BE49-F238E27FC236}">
                <a16:creationId xmlns:a16="http://schemas.microsoft.com/office/drawing/2014/main" id="{D797B714-65A3-2EFD-0BE1-45480837A098}"/>
              </a:ext>
            </a:extLst>
          </p:cNvPr>
          <p:cNvPicPr>
            <a:picLocks noGrp="1" noChangeAspect="1"/>
          </p:cNvPicPr>
          <p:nvPr>
            <p:ph type="pic" sz="quarter" idx="12"/>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8628" r="7484"/>
          <a:stretch/>
        </p:blipFill>
        <p:spPr>
          <a:xfrm>
            <a:off x="780870" y="0"/>
            <a:ext cx="5543729" cy="6858000"/>
          </a:xfrm>
        </p:spPr>
      </p:pic>
      <p:sp>
        <p:nvSpPr>
          <p:cNvPr id="42" name="Rectangle 41">
            <a:extLst>
              <a:ext uri="{FF2B5EF4-FFF2-40B4-BE49-F238E27FC236}">
                <a16:creationId xmlns:a16="http://schemas.microsoft.com/office/drawing/2014/main" id="{C76C3DC5-C2D5-6780-7513-95D8ED80B345}"/>
              </a:ext>
            </a:extLst>
          </p:cNvPr>
          <p:cNvSpPr/>
          <p:nvPr/>
        </p:nvSpPr>
        <p:spPr>
          <a:xfrm>
            <a:off x="5049497" y="-8481"/>
            <a:ext cx="2888601" cy="3421794"/>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38" name="Rectangle: Rounded Corners 37">
            <a:extLst>
              <a:ext uri="{FF2B5EF4-FFF2-40B4-BE49-F238E27FC236}">
                <a16:creationId xmlns:a16="http://schemas.microsoft.com/office/drawing/2014/main" id="{5095B7DF-BFBF-4696-9D1E-7CB9C53A3FBD}"/>
              </a:ext>
            </a:extLst>
          </p:cNvPr>
          <p:cNvSpPr/>
          <p:nvPr/>
        </p:nvSpPr>
        <p:spPr>
          <a:xfrm>
            <a:off x="4967527" y="838200"/>
            <a:ext cx="2567476" cy="5181600"/>
          </a:xfrm>
          <a:prstGeom prst="roundRect">
            <a:avLst>
              <a:gd name="adj" fmla="val 0"/>
            </a:avLst>
          </a:prstGeom>
          <a:solidFill>
            <a:srgbClr val="7A7D82"/>
          </a:solidFill>
          <a:ln>
            <a:noFill/>
          </a:ln>
          <a:effectLst>
            <a:outerShdw blurRad="254000" dist="2286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39" name="Rectangle: Rounded Corners 38">
            <a:extLst>
              <a:ext uri="{FF2B5EF4-FFF2-40B4-BE49-F238E27FC236}">
                <a16:creationId xmlns:a16="http://schemas.microsoft.com/office/drawing/2014/main" id="{D4C20011-12FE-4994-8D60-3D5846DEB04F}"/>
              </a:ext>
            </a:extLst>
          </p:cNvPr>
          <p:cNvSpPr/>
          <p:nvPr/>
        </p:nvSpPr>
        <p:spPr>
          <a:xfrm>
            <a:off x="7535003" y="838200"/>
            <a:ext cx="3861539" cy="2590800"/>
          </a:xfrm>
          <a:prstGeom prst="roundRect">
            <a:avLst>
              <a:gd name="adj" fmla="val 0"/>
            </a:avLst>
          </a:prstGeom>
          <a:solidFill>
            <a:srgbClr val="F05A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86" name="Rectangle: Rounded Corners 85">
            <a:extLst>
              <a:ext uri="{FF2B5EF4-FFF2-40B4-BE49-F238E27FC236}">
                <a16:creationId xmlns:a16="http://schemas.microsoft.com/office/drawing/2014/main" id="{77DB8764-7D03-47E6-A87C-B75140DAF42E}"/>
              </a:ext>
            </a:extLst>
          </p:cNvPr>
          <p:cNvSpPr/>
          <p:nvPr/>
        </p:nvSpPr>
        <p:spPr>
          <a:xfrm>
            <a:off x="7535003" y="3429000"/>
            <a:ext cx="3861539" cy="2590800"/>
          </a:xfrm>
          <a:prstGeom prst="roundRect">
            <a:avLst>
              <a:gd name="adj" fmla="val 0"/>
            </a:avLst>
          </a:prstGeom>
          <a:solidFill>
            <a:srgbClr val="162A7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7" name="TextBox 23">
            <a:extLst>
              <a:ext uri="{FF2B5EF4-FFF2-40B4-BE49-F238E27FC236}">
                <a16:creationId xmlns:a16="http://schemas.microsoft.com/office/drawing/2014/main" id="{1D950447-AEAD-A4A5-FBCC-216701E06B6A}"/>
              </a:ext>
            </a:extLst>
          </p:cNvPr>
          <p:cNvSpPr txBox="1"/>
          <p:nvPr/>
        </p:nvSpPr>
        <p:spPr>
          <a:xfrm>
            <a:off x="1048906" y="211114"/>
            <a:ext cx="5828586" cy="1754326"/>
          </a:xfrm>
          <a:prstGeom prst="rect">
            <a:avLst/>
          </a:prstGeom>
          <a:noFill/>
        </p:spPr>
        <p:txBody>
          <a:bodyPr wrap="square" rtlCol="0">
            <a:spAutoFit/>
          </a:bodyPr>
          <a:lstStyle/>
          <a:p>
            <a:r>
              <a:rPr lang="en-US" sz="5400" b="1" kern="0" dirty="0">
                <a:solidFill>
                  <a:srgbClr val="F05A22"/>
                </a:solidFill>
                <a:latin typeface="Montserrat"/>
                <a:ea typeface="Gotham Black" charset="0"/>
                <a:cs typeface="Gotham Black" charset="0"/>
              </a:rPr>
              <a:t>SKILL</a:t>
            </a:r>
          </a:p>
          <a:p>
            <a:r>
              <a:rPr lang="en-US" sz="5400" b="1" kern="0" dirty="0">
                <a:solidFill>
                  <a:srgbClr val="162A75"/>
                </a:solidFill>
                <a:latin typeface="Montserrat"/>
                <a:ea typeface="Gotham Black" charset="0"/>
                <a:cs typeface="Gotham Black" charset="0"/>
              </a:rPr>
              <a:t>SETS</a:t>
            </a:r>
          </a:p>
        </p:txBody>
      </p:sp>
      <p:sp>
        <p:nvSpPr>
          <p:cNvPr id="20" name="CaixaDeTexto 19">
            <a:extLst>
              <a:ext uri="{FF2B5EF4-FFF2-40B4-BE49-F238E27FC236}">
                <a16:creationId xmlns:a16="http://schemas.microsoft.com/office/drawing/2014/main" id="{CF2C0B63-D790-BEC7-1966-00D0539C27AA}"/>
              </a:ext>
            </a:extLst>
          </p:cNvPr>
          <p:cNvSpPr txBox="1"/>
          <p:nvPr/>
        </p:nvSpPr>
        <p:spPr>
          <a:xfrm>
            <a:off x="5282079" y="1775827"/>
            <a:ext cx="2211573" cy="2708434"/>
          </a:xfrm>
          <a:prstGeom prst="rect">
            <a:avLst/>
          </a:prstGeom>
          <a:noFill/>
        </p:spPr>
        <p:txBody>
          <a:bodyPr wrap="square">
            <a:spAutoFit/>
          </a:bodyPr>
          <a:lstStyle/>
          <a:p>
            <a:pPr algn="l">
              <a:spcAft>
                <a:spcPts val="1200"/>
              </a:spcAft>
              <a:buClr>
                <a:srgbClr val="F05A22"/>
              </a:buClr>
              <a:buSzPct val="200000"/>
            </a:pPr>
            <a:r>
              <a:rPr lang="en-US" sz="2000" dirty="0">
                <a:solidFill>
                  <a:schemeClr val="bg1"/>
                </a:solidFill>
                <a:latin typeface="Montserrat Bold" pitchFamily="2" charset="0"/>
              </a:rPr>
              <a:t>Digital Skills</a:t>
            </a:r>
          </a:p>
          <a:p>
            <a:pPr algn="l">
              <a:buClr>
                <a:srgbClr val="F05A22"/>
              </a:buClr>
              <a:buSzPct val="200000"/>
            </a:pPr>
            <a:r>
              <a:rPr lang="en-US" sz="1400" b="0" i="0" dirty="0">
                <a:solidFill>
                  <a:schemeClr val="bg1"/>
                </a:solidFill>
                <a:effectLst/>
                <a:latin typeface="Montserrat Medium" pitchFamily="2" charset="0"/>
              </a:rPr>
              <a:t>Skills based on the digital transformation and technology in online marketing. Use of data analytics and technology via artificial intelligence, robotics</a:t>
            </a:r>
            <a:r>
              <a:rPr lang="en-US" sz="1400" dirty="0">
                <a:solidFill>
                  <a:schemeClr val="bg1"/>
                </a:solidFill>
                <a:latin typeface="Montserrat Medium" pitchFamily="2" charset="0"/>
              </a:rPr>
              <a:t> and</a:t>
            </a:r>
            <a:r>
              <a:rPr lang="en-US" sz="1400" b="0" i="0" dirty="0">
                <a:solidFill>
                  <a:schemeClr val="bg1"/>
                </a:solidFill>
                <a:effectLst/>
                <a:latin typeface="Montserrat Medium" pitchFamily="2" charset="0"/>
              </a:rPr>
              <a:t> virtual augmented reality applications.</a:t>
            </a:r>
          </a:p>
        </p:txBody>
      </p:sp>
      <p:sp>
        <p:nvSpPr>
          <p:cNvPr id="21" name="CaixaDeTexto 20">
            <a:extLst>
              <a:ext uri="{FF2B5EF4-FFF2-40B4-BE49-F238E27FC236}">
                <a16:creationId xmlns:a16="http://schemas.microsoft.com/office/drawing/2014/main" id="{886017B7-EBED-91E9-3ECA-573D7BCCD8D4}"/>
              </a:ext>
            </a:extLst>
          </p:cNvPr>
          <p:cNvSpPr txBox="1"/>
          <p:nvPr/>
        </p:nvSpPr>
        <p:spPr>
          <a:xfrm>
            <a:off x="7809041" y="1110392"/>
            <a:ext cx="3390585" cy="2062103"/>
          </a:xfrm>
          <a:prstGeom prst="rect">
            <a:avLst/>
          </a:prstGeom>
          <a:noFill/>
        </p:spPr>
        <p:txBody>
          <a:bodyPr wrap="square">
            <a:spAutoFit/>
          </a:bodyPr>
          <a:lstStyle/>
          <a:p>
            <a:pPr algn="l">
              <a:spcAft>
                <a:spcPts val="1200"/>
              </a:spcAft>
              <a:buClr>
                <a:srgbClr val="F05A22"/>
              </a:buClr>
              <a:buSzPct val="200000"/>
            </a:pPr>
            <a:r>
              <a:rPr lang="en-US" sz="2000" dirty="0">
                <a:solidFill>
                  <a:schemeClr val="bg1"/>
                </a:solidFill>
                <a:latin typeface="Montserrat Bold" pitchFamily="2" charset="0"/>
              </a:rPr>
              <a:t>Green Skills</a:t>
            </a:r>
          </a:p>
          <a:p>
            <a:pPr algn="l">
              <a:spcAft>
                <a:spcPts val="600"/>
              </a:spcAft>
              <a:buClr>
                <a:srgbClr val="F05A22"/>
              </a:buClr>
              <a:buSzPct val="200000"/>
            </a:pPr>
            <a:r>
              <a:rPr lang="en-US" sz="1400" b="0" i="0" dirty="0">
                <a:solidFill>
                  <a:schemeClr val="bg1"/>
                </a:solidFill>
                <a:effectLst/>
                <a:latin typeface="Montserrat Medium" pitchFamily="2" charset="0"/>
              </a:rPr>
              <a:t>Skills based on resource management, waste, water and energy services including principles of circular economy in the design of tourism value chains, sustainable design and management techniques.</a:t>
            </a:r>
          </a:p>
        </p:txBody>
      </p:sp>
      <p:sp>
        <p:nvSpPr>
          <p:cNvPr id="22" name="CaixaDeTexto 21">
            <a:extLst>
              <a:ext uri="{FF2B5EF4-FFF2-40B4-BE49-F238E27FC236}">
                <a16:creationId xmlns:a16="http://schemas.microsoft.com/office/drawing/2014/main" id="{F3AA5DA9-70AB-707D-B842-B464163B7013}"/>
              </a:ext>
            </a:extLst>
          </p:cNvPr>
          <p:cNvSpPr txBox="1"/>
          <p:nvPr/>
        </p:nvSpPr>
        <p:spPr>
          <a:xfrm>
            <a:off x="7809041" y="3685505"/>
            <a:ext cx="3390585" cy="2062103"/>
          </a:xfrm>
          <a:prstGeom prst="rect">
            <a:avLst/>
          </a:prstGeom>
          <a:noFill/>
        </p:spPr>
        <p:txBody>
          <a:bodyPr wrap="square">
            <a:spAutoFit/>
          </a:bodyPr>
          <a:lstStyle/>
          <a:p>
            <a:pPr algn="l">
              <a:spcAft>
                <a:spcPts val="1200"/>
              </a:spcAft>
              <a:buClr>
                <a:srgbClr val="F05A22"/>
              </a:buClr>
              <a:buSzPct val="200000"/>
            </a:pPr>
            <a:r>
              <a:rPr lang="en-US" sz="2000" dirty="0">
                <a:solidFill>
                  <a:schemeClr val="bg1"/>
                </a:solidFill>
                <a:latin typeface="Montserrat Bold" pitchFamily="2" charset="0"/>
              </a:rPr>
              <a:t>Social Skills</a:t>
            </a:r>
          </a:p>
          <a:p>
            <a:pPr algn="l">
              <a:buClr>
                <a:srgbClr val="F05A22"/>
              </a:buClr>
              <a:buSzPct val="200000"/>
            </a:pPr>
            <a:r>
              <a:rPr lang="en-US" sz="1400" b="0" i="0" dirty="0">
                <a:solidFill>
                  <a:schemeClr val="bg1"/>
                </a:solidFill>
                <a:effectLst/>
                <a:latin typeface="Montserrat Medium" pitchFamily="2" charset="0"/>
              </a:rPr>
              <a:t>Skills based on </a:t>
            </a:r>
            <a:r>
              <a:rPr lang="en-GB" sz="1400" b="0" i="0" dirty="0">
                <a:solidFill>
                  <a:schemeClr val="bg1"/>
                </a:solidFill>
                <a:effectLst/>
                <a:latin typeface="Montserrat Medium" pitchFamily="2" charset="0"/>
              </a:rPr>
              <a:t>behavioural</a:t>
            </a:r>
            <a:r>
              <a:rPr lang="en-US" sz="1400" b="0" i="0" dirty="0">
                <a:solidFill>
                  <a:schemeClr val="bg1"/>
                </a:solidFill>
                <a:effectLst/>
                <a:latin typeface="Montserrat Medium" pitchFamily="2" charset="0"/>
              </a:rPr>
              <a:t> and practical attitudinal competences in interpersonal communication, accessible tourism knowledge, gender equality, cross-cultural understanding and customer service.</a:t>
            </a:r>
          </a:p>
        </p:txBody>
      </p:sp>
      <p:sp>
        <p:nvSpPr>
          <p:cNvPr id="23" name="Retângulo 22">
            <a:extLst>
              <a:ext uri="{FF2B5EF4-FFF2-40B4-BE49-F238E27FC236}">
                <a16:creationId xmlns:a16="http://schemas.microsoft.com/office/drawing/2014/main" id="{05F3A33A-6835-B652-E9C7-5AD3328A9D99}"/>
              </a:ext>
            </a:extLst>
          </p:cNvPr>
          <p:cNvSpPr/>
          <p:nvPr/>
        </p:nvSpPr>
        <p:spPr>
          <a:xfrm>
            <a:off x="780870" y="5082173"/>
            <a:ext cx="6754133" cy="1775827"/>
          </a:xfrm>
          <a:prstGeom prst="rect">
            <a:avLst/>
          </a:prstGeom>
          <a:solidFill>
            <a:schemeClr val="accent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áfico 1">
            <a:extLst>
              <a:ext uri="{FF2B5EF4-FFF2-40B4-BE49-F238E27FC236}">
                <a16:creationId xmlns:a16="http://schemas.microsoft.com/office/drawing/2014/main" id="{27DE2E2B-D2C9-CFA1-4290-B2ABD152DA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1895" y="1894748"/>
            <a:ext cx="334189" cy="320264"/>
          </a:xfrm>
          <a:prstGeom prst="rect">
            <a:avLst/>
          </a:prstGeom>
        </p:spPr>
      </p:pic>
    </p:spTree>
    <p:extLst>
      <p:ext uri="{BB962C8B-B14F-4D97-AF65-F5344CB8AC3E}">
        <p14:creationId xmlns:p14="http://schemas.microsoft.com/office/powerpoint/2010/main" val="3029944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105903AE-E6E9-877C-027E-8619C301C3F7}"/>
              </a:ext>
            </a:extLst>
          </p:cNvPr>
          <p:cNvSpPr/>
          <p:nvPr/>
        </p:nvSpPr>
        <p:spPr>
          <a:xfrm>
            <a:off x="1368056" y="2314122"/>
            <a:ext cx="6071336" cy="1773057"/>
          </a:xfrm>
          <a:prstGeom prst="rect">
            <a:avLst/>
          </a:prstGeom>
          <a:solidFill>
            <a:srgbClr val="F0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3" name="Rectangle 2">
            <a:extLst>
              <a:ext uri="{FF2B5EF4-FFF2-40B4-BE49-F238E27FC236}">
                <a16:creationId xmlns:a16="http://schemas.microsoft.com/office/drawing/2014/main" id="{B53B4332-0C0F-D38A-2A0A-B18B4C0B66DB}"/>
              </a:ext>
            </a:extLst>
          </p:cNvPr>
          <p:cNvSpPr/>
          <p:nvPr/>
        </p:nvSpPr>
        <p:spPr>
          <a:xfrm>
            <a:off x="4116390" y="1192619"/>
            <a:ext cx="7267865" cy="28991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11" name="Marcador de Posição da Imagem 10" descr="Uma imagem com vestuário, pessoa, Cara humana, homem&#10;&#10;Descrição gerada automaticamente">
            <a:extLst>
              <a:ext uri="{FF2B5EF4-FFF2-40B4-BE49-F238E27FC236}">
                <a16:creationId xmlns:a16="http://schemas.microsoft.com/office/drawing/2014/main" id="{32047748-9ECC-18F5-D82A-2643E042DC18}"/>
              </a:ext>
            </a:extLst>
          </p:cNvPr>
          <p:cNvPicPr>
            <a:picLocks noGrp="1" noChangeAspect="1"/>
          </p:cNvPicPr>
          <p:nvPr>
            <p:ph type="pic" sz="quarter" idx="12"/>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t="17507" b="29467"/>
          <a:stretch/>
        </p:blipFill>
        <p:spPr>
          <a:xfrm>
            <a:off x="2097937" y="808444"/>
            <a:ext cx="9286875" cy="3282950"/>
          </a:xfrm>
        </p:spPr>
      </p:pic>
      <p:sp>
        <p:nvSpPr>
          <p:cNvPr id="20" name="TextBox 23">
            <a:extLst>
              <a:ext uri="{FF2B5EF4-FFF2-40B4-BE49-F238E27FC236}">
                <a16:creationId xmlns:a16="http://schemas.microsoft.com/office/drawing/2014/main" id="{C3D9123F-0313-EAE2-9063-73BD603D58DA}"/>
              </a:ext>
            </a:extLst>
          </p:cNvPr>
          <p:cNvSpPr txBox="1">
            <a:spLocks noGrp="1" noRot="1" noMove="1" noResize="1" noEditPoints="1" noAdjustHandles="1" noChangeArrowheads="1" noChangeShapeType="1"/>
          </p:cNvSpPr>
          <p:nvPr/>
        </p:nvSpPr>
        <p:spPr>
          <a:xfrm>
            <a:off x="1233610" y="302534"/>
            <a:ext cx="5828586" cy="1754326"/>
          </a:xfrm>
          <a:prstGeom prst="rect">
            <a:avLst/>
          </a:prstGeom>
          <a:noFill/>
        </p:spPr>
        <p:txBody>
          <a:bodyPr wrap="square" rtlCol="0">
            <a:spAutoFit/>
          </a:bodyPr>
          <a:lstStyle/>
          <a:p>
            <a:r>
              <a:rPr lang="en-US" sz="5400" kern="0" dirty="0">
                <a:solidFill>
                  <a:srgbClr val="F05A22"/>
                </a:solidFill>
                <a:latin typeface="Montserrat Bold" pitchFamily="2" charset="0"/>
                <a:ea typeface="Gotham Black" charset="0"/>
                <a:cs typeface="Gotham Black" charset="0"/>
              </a:rPr>
              <a:t>DELIVERABLES </a:t>
            </a:r>
          </a:p>
          <a:p>
            <a:r>
              <a:rPr lang="en-US" sz="5400" kern="0" dirty="0">
                <a:solidFill>
                  <a:srgbClr val="162A75"/>
                </a:solidFill>
                <a:latin typeface="Montserrat Bold" pitchFamily="2" charset="0"/>
                <a:ea typeface="Gotham Black" charset="0"/>
                <a:cs typeface="Gotham Black" charset="0"/>
              </a:rPr>
              <a:t>TOOLS</a:t>
            </a:r>
          </a:p>
        </p:txBody>
      </p:sp>
      <p:sp>
        <p:nvSpPr>
          <p:cNvPr id="25" name="Retângulo 24">
            <a:extLst>
              <a:ext uri="{FF2B5EF4-FFF2-40B4-BE49-F238E27FC236}">
                <a16:creationId xmlns:a16="http://schemas.microsoft.com/office/drawing/2014/main" id="{2E83A94F-D87C-5E8E-5C5F-748176478C0A}"/>
              </a:ext>
            </a:extLst>
          </p:cNvPr>
          <p:cNvSpPr/>
          <p:nvPr/>
        </p:nvSpPr>
        <p:spPr>
          <a:xfrm>
            <a:off x="2097936" y="2314121"/>
            <a:ext cx="10094063" cy="4341859"/>
          </a:xfrm>
          <a:prstGeom prst="rect">
            <a:avLst/>
          </a:prstGeom>
          <a:solidFill>
            <a:schemeClr val="accent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AD6E04BC-4CC3-EA7B-160E-59BE36881462}"/>
              </a:ext>
            </a:extLst>
          </p:cNvPr>
          <p:cNvSpPr/>
          <p:nvPr/>
        </p:nvSpPr>
        <p:spPr>
          <a:xfrm>
            <a:off x="4980532" y="4360365"/>
            <a:ext cx="2045487" cy="2013854"/>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31" name="Rectangle 30">
            <a:extLst>
              <a:ext uri="{FF2B5EF4-FFF2-40B4-BE49-F238E27FC236}">
                <a16:creationId xmlns:a16="http://schemas.microsoft.com/office/drawing/2014/main" id="{86CDA3B8-2DD8-92D1-E839-E7B066EAAD7B}"/>
              </a:ext>
            </a:extLst>
          </p:cNvPr>
          <p:cNvSpPr/>
          <p:nvPr/>
        </p:nvSpPr>
        <p:spPr>
          <a:xfrm>
            <a:off x="7159929" y="4360365"/>
            <a:ext cx="2045487" cy="2013854"/>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37" name="Rectangle 36">
            <a:extLst>
              <a:ext uri="{FF2B5EF4-FFF2-40B4-BE49-F238E27FC236}">
                <a16:creationId xmlns:a16="http://schemas.microsoft.com/office/drawing/2014/main" id="{4C816250-0583-D281-9CC0-E069AE52CE4A}"/>
              </a:ext>
            </a:extLst>
          </p:cNvPr>
          <p:cNvSpPr/>
          <p:nvPr/>
        </p:nvSpPr>
        <p:spPr>
          <a:xfrm>
            <a:off x="9339325" y="4360365"/>
            <a:ext cx="2045487" cy="2013854"/>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8" name="Rectangle 20">
            <a:extLst>
              <a:ext uri="{FF2B5EF4-FFF2-40B4-BE49-F238E27FC236}">
                <a16:creationId xmlns:a16="http://schemas.microsoft.com/office/drawing/2014/main" id="{F6C1DC0B-F7FB-D741-5E7A-E473D44712FC}"/>
              </a:ext>
            </a:extLst>
          </p:cNvPr>
          <p:cNvSpPr/>
          <p:nvPr/>
        </p:nvSpPr>
        <p:spPr>
          <a:xfrm>
            <a:off x="621739" y="4360365"/>
            <a:ext cx="2045487" cy="2013854"/>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Rectangle 30">
            <a:extLst>
              <a:ext uri="{FF2B5EF4-FFF2-40B4-BE49-F238E27FC236}">
                <a16:creationId xmlns:a16="http://schemas.microsoft.com/office/drawing/2014/main" id="{2CD522CD-2772-46E1-B03D-3D6A5D9C5B68}"/>
              </a:ext>
            </a:extLst>
          </p:cNvPr>
          <p:cNvSpPr/>
          <p:nvPr/>
        </p:nvSpPr>
        <p:spPr>
          <a:xfrm>
            <a:off x="2801135" y="4360365"/>
            <a:ext cx="2045487" cy="2013854"/>
          </a:xfrm>
          <a:prstGeom prst="rect">
            <a:avLst/>
          </a:prstGeom>
          <a:solidFill>
            <a:srgbClr val="16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2" name="Google Shape;317;p7">
            <a:extLst>
              <a:ext uri="{FF2B5EF4-FFF2-40B4-BE49-F238E27FC236}">
                <a16:creationId xmlns:a16="http://schemas.microsoft.com/office/drawing/2014/main" id="{10C1110C-CC20-D124-3569-A976AB3D21A7}"/>
              </a:ext>
            </a:extLst>
          </p:cNvPr>
          <p:cNvSpPr txBox="1">
            <a:spLocks/>
          </p:cNvSpPr>
          <p:nvPr/>
        </p:nvSpPr>
        <p:spPr>
          <a:xfrm>
            <a:off x="7159928" y="4647425"/>
            <a:ext cx="2045488" cy="1371600"/>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chemeClr val="accent6"/>
              </a:buClr>
              <a:buSzPts val="1500"/>
              <a:buFont typeface="Arial" panose="020B0604020202020204" pitchFamily="34" charset="0"/>
              <a:buNone/>
            </a:pPr>
            <a:r>
              <a:rPr lang="en-US" sz="1400" dirty="0">
                <a:solidFill>
                  <a:schemeClr val="bg1"/>
                </a:solidFill>
                <a:latin typeface="Montserrat Bold" pitchFamily="2" charset="0"/>
              </a:rPr>
              <a:t>TRAINING &amp; SKILLS LAB</a:t>
            </a:r>
          </a:p>
          <a:p>
            <a:pPr marL="0" indent="0" algn="ctr">
              <a:lnSpc>
                <a:spcPct val="100000"/>
              </a:lnSpc>
              <a:spcBef>
                <a:spcPts val="0"/>
              </a:spcBef>
              <a:buClr>
                <a:schemeClr val="accent6"/>
              </a:buClr>
              <a:buSzPts val="1500"/>
              <a:buFont typeface="Arial" panose="020B0604020202020204" pitchFamily="34" charset="0"/>
              <a:buNone/>
            </a:pPr>
            <a:r>
              <a:rPr lang="en-US" sz="1400" dirty="0">
                <a:solidFill>
                  <a:schemeClr val="bg1"/>
                </a:solidFill>
                <a:latin typeface="Montserrat Medium" pitchFamily="2" charset="0"/>
              </a:rPr>
              <a:t>Practical tools and updated training material</a:t>
            </a:r>
          </a:p>
        </p:txBody>
      </p:sp>
      <p:sp>
        <p:nvSpPr>
          <p:cNvPr id="13" name="Google Shape;318;p7">
            <a:extLst>
              <a:ext uri="{FF2B5EF4-FFF2-40B4-BE49-F238E27FC236}">
                <a16:creationId xmlns:a16="http://schemas.microsoft.com/office/drawing/2014/main" id="{61F02B50-EAC7-B4D6-F142-78B1B4DF1B3A}"/>
              </a:ext>
            </a:extLst>
          </p:cNvPr>
          <p:cNvSpPr txBox="1">
            <a:spLocks/>
          </p:cNvSpPr>
          <p:nvPr/>
        </p:nvSpPr>
        <p:spPr>
          <a:xfrm>
            <a:off x="2801135" y="4749337"/>
            <a:ext cx="2045487" cy="1371600"/>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chemeClr val="accent6"/>
              </a:buClr>
              <a:buSzPts val="1500"/>
              <a:buFont typeface="Arial" panose="020B0604020202020204" pitchFamily="34" charset="0"/>
              <a:buNone/>
            </a:pPr>
            <a:r>
              <a:rPr lang="en-GB" sz="1400" dirty="0">
                <a:solidFill>
                  <a:schemeClr val="bg1"/>
                </a:solidFill>
                <a:latin typeface="Montserrat Bold" pitchFamily="2" charset="0"/>
              </a:rPr>
              <a:t>10 NEW OCCUPATIONAL PROFILES</a:t>
            </a:r>
          </a:p>
          <a:p>
            <a:pPr marL="0" indent="0" algn="ctr">
              <a:lnSpc>
                <a:spcPct val="100000"/>
              </a:lnSpc>
              <a:spcBef>
                <a:spcPts val="0"/>
              </a:spcBef>
              <a:buClr>
                <a:schemeClr val="accent6"/>
              </a:buClr>
              <a:buSzPts val="1500"/>
              <a:buFont typeface="Arial" panose="020B0604020202020204" pitchFamily="34" charset="0"/>
              <a:buNone/>
            </a:pPr>
            <a:r>
              <a:rPr lang="en-GB" sz="1400" dirty="0">
                <a:solidFill>
                  <a:schemeClr val="bg1"/>
                </a:solidFill>
                <a:latin typeface="Montserrat Medium" pitchFamily="2" charset="0"/>
              </a:rPr>
              <a:t>New jobs</a:t>
            </a:r>
          </a:p>
          <a:p>
            <a:pPr marL="0" indent="0" algn="ctr">
              <a:lnSpc>
                <a:spcPct val="100000"/>
              </a:lnSpc>
              <a:spcBef>
                <a:spcPts val="0"/>
              </a:spcBef>
              <a:buClr>
                <a:schemeClr val="accent6"/>
              </a:buClr>
              <a:buSzPts val="1500"/>
              <a:buFont typeface="Arial" panose="020B0604020202020204" pitchFamily="34" charset="0"/>
              <a:buNone/>
            </a:pPr>
            <a:r>
              <a:rPr lang="en-GB" sz="1400" dirty="0">
                <a:solidFill>
                  <a:schemeClr val="bg1"/>
                </a:solidFill>
                <a:latin typeface="Montserrat Medium" pitchFamily="2" charset="0"/>
              </a:rPr>
              <a:t>Tasks</a:t>
            </a:r>
          </a:p>
          <a:p>
            <a:pPr marL="0" indent="0" algn="ctr">
              <a:lnSpc>
                <a:spcPct val="100000"/>
              </a:lnSpc>
              <a:spcBef>
                <a:spcPts val="0"/>
              </a:spcBef>
              <a:buClr>
                <a:schemeClr val="accent6"/>
              </a:buClr>
              <a:buSzPts val="1500"/>
              <a:buFont typeface="Arial" panose="020B0604020202020204" pitchFamily="34" charset="0"/>
              <a:buNone/>
            </a:pPr>
            <a:r>
              <a:rPr lang="en-GB" sz="1400" dirty="0">
                <a:solidFill>
                  <a:schemeClr val="bg1"/>
                </a:solidFill>
                <a:latin typeface="Montserrat Medium" pitchFamily="2" charset="0"/>
              </a:rPr>
              <a:t>Skills </a:t>
            </a:r>
          </a:p>
        </p:txBody>
      </p:sp>
      <p:sp>
        <p:nvSpPr>
          <p:cNvPr id="14" name="Google Shape;324;p7">
            <a:extLst>
              <a:ext uri="{FF2B5EF4-FFF2-40B4-BE49-F238E27FC236}">
                <a16:creationId xmlns:a16="http://schemas.microsoft.com/office/drawing/2014/main" id="{1A716843-9F32-F94D-6D64-F23313616795}"/>
              </a:ext>
            </a:extLst>
          </p:cNvPr>
          <p:cNvSpPr txBox="1">
            <a:spLocks/>
          </p:cNvSpPr>
          <p:nvPr/>
        </p:nvSpPr>
        <p:spPr>
          <a:xfrm>
            <a:off x="636534" y="4537057"/>
            <a:ext cx="2030691" cy="1587295"/>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chemeClr val="accent6"/>
              </a:buClr>
              <a:buSzPts val="1500"/>
              <a:buFont typeface="Arial" panose="020B0604020202020204" pitchFamily="34" charset="0"/>
              <a:buNone/>
            </a:pPr>
            <a:r>
              <a:rPr lang="en-GB" sz="1400" dirty="0">
                <a:solidFill>
                  <a:schemeClr val="bg1"/>
                </a:solidFill>
                <a:latin typeface="Montserrat Bold" pitchFamily="2" charset="0"/>
              </a:rPr>
              <a:t>SKILLS INTELLIGENCE</a:t>
            </a:r>
          </a:p>
          <a:p>
            <a:pPr marL="0" indent="0" algn="ctr">
              <a:lnSpc>
                <a:spcPct val="100000"/>
              </a:lnSpc>
              <a:spcBef>
                <a:spcPts val="0"/>
              </a:spcBef>
              <a:buClr>
                <a:schemeClr val="accent6"/>
              </a:buClr>
              <a:buSzPts val="1500"/>
              <a:buFont typeface="Arial" panose="020B0604020202020204" pitchFamily="34" charset="0"/>
              <a:buNone/>
            </a:pPr>
            <a:r>
              <a:rPr lang="en-GB" sz="1400" dirty="0">
                <a:solidFill>
                  <a:schemeClr val="bg1"/>
                </a:solidFill>
                <a:latin typeface="Montserrat Medium" pitchFamily="2" charset="0"/>
              </a:rPr>
              <a:t>Monitoring system</a:t>
            </a:r>
          </a:p>
          <a:p>
            <a:pPr marL="0" indent="0" algn="ctr">
              <a:lnSpc>
                <a:spcPct val="100000"/>
              </a:lnSpc>
              <a:spcBef>
                <a:spcPts val="0"/>
              </a:spcBef>
              <a:buClr>
                <a:schemeClr val="accent6"/>
              </a:buClr>
              <a:buSzPts val="1500"/>
              <a:buFont typeface="Arial" panose="020B0604020202020204" pitchFamily="34" charset="0"/>
              <a:buNone/>
            </a:pPr>
            <a:r>
              <a:rPr lang="en-GB" sz="1400" dirty="0">
                <a:solidFill>
                  <a:schemeClr val="bg1"/>
                </a:solidFill>
                <a:latin typeface="Montserrat Medium" pitchFamily="2" charset="0"/>
              </a:rPr>
              <a:t>Current skills gaps</a:t>
            </a:r>
          </a:p>
          <a:p>
            <a:pPr marL="0" indent="0" algn="ctr">
              <a:lnSpc>
                <a:spcPct val="100000"/>
              </a:lnSpc>
              <a:spcBef>
                <a:spcPts val="0"/>
              </a:spcBef>
              <a:buClr>
                <a:schemeClr val="accent6"/>
              </a:buClr>
              <a:buSzPts val="1500"/>
              <a:buFont typeface="Arial" panose="020B0604020202020204" pitchFamily="34" charset="0"/>
              <a:buNone/>
            </a:pPr>
            <a:r>
              <a:rPr lang="en-GB" sz="1400" dirty="0">
                <a:solidFill>
                  <a:schemeClr val="bg1"/>
                </a:solidFill>
                <a:latin typeface="Montserrat Medium" pitchFamily="2" charset="0"/>
              </a:rPr>
              <a:t>Future skills needs</a:t>
            </a:r>
          </a:p>
        </p:txBody>
      </p:sp>
      <p:sp>
        <p:nvSpPr>
          <p:cNvPr id="15" name="Google Shape;329;p7">
            <a:extLst>
              <a:ext uri="{FF2B5EF4-FFF2-40B4-BE49-F238E27FC236}">
                <a16:creationId xmlns:a16="http://schemas.microsoft.com/office/drawing/2014/main" id="{B8E4C56A-51DC-45FF-AD27-7D59660FC316}"/>
              </a:ext>
            </a:extLst>
          </p:cNvPr>
          <p:cNvSpPr txBox="1">
            <a:spLocks/>
          </p:cNvSpPr>
          <p:nvPr/>
        </p:nvSpPr>
        <p:spPr>
          <a:xfrm>
            <a:off x="4980531" y="4646432"/>
            <a:ext cx="2020107" cy="1371600"/>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chemeClr val="accent6"/>
              </a:buClr>
              <a:buSzPts val="1500"/>
              <a:buNone/>
            </a:pPr>
            <a:r>
              <a:rPr lang="en-US" sz="1400" dirty="0">
                <a:solidFill>
                  <a:schemeClr val="bg1"/>
                </a:solidFill>
                <a:latin typeface="Montserrat Bold" pitchFamily="2" charset="0"/>
              </a:rPr>
              <a:t>SUSTAINABLE CURRICULA</a:t>
            </a:r>
          </a:p>
          <a:p>
            <a:pPr marL="0" indent="0" algn="ctr">
              <a:lnSpc>
                <a:spcPct val="100000"/>
              </a:lnSpc>
              <a:spcBef>
                <a:spcPts val="0"/>
              </a:spcBef>
              <a:buClr>
                <a:schemeClr val="accent6"/>
              </a:buClr>
              <a:buSzPts val="1500"/>
              <a:buNone/>
            </a:pPr>
            <a:r>
              <a:rPr lang="en-US" sz="1400" dirty="0">
                <a:solidFill>
                  <a:schemeClr val="bg1"/>
                </a:solidFill>
                <a:latin typeface="Montserrat Medium" pitchFamily="2" charset="0"/>
              </a:rPr>
              <a:t>Promoting diversity and social inclusion</a:t>
            </a:r>
          </a:p>
          <a:p>
            <a:pPr marL="0" indent="0" algn="ctr">
              <a:lnSpc>
                <a:spcPct val="100000"/>
              </a:lnSpc>
              <a:spcBef>
                <a:spcPts val="0"/>
              </a:spcBef>
              <a:buClr>
                <a:schemeClr val="accent6"/>
              </a:buClr>
              <a:buSzPts val="1500"/>
            </a:pPr>
            <a:endParaRPr lang="en-US" sz="1400" dirty="0">
              <a:solidFill>
                <a:schemeClr val="bg1"/>
              </a:solidFill>
              <a:latin typeface="Montserrat Medium" pitchFamily="2" charset="0"/>
            </a:endParaRPr>
          </a:p>
        </p:txBody>
      </p:sp>
      <p:sp>
        <p:nvSpPr>
          <p:cNvPr id="16" name="Google Shape;334;p7">
            <a:extLst>
              <a:ext uri="{FF2B5EF4-FFF2-40B4-BE49-F238E27FC236}">
                <a16:creationId xmlns:a16="http://schemas.microsoft.com/office/drawing/2014/main" id="{E5232377-A571-DA7C-66BB-0E958C1DED57}"/>
              </a:ext>
            </a:extLst>
          </p:cNvPr>
          <p:cNvSpPr txBox="1">
            <a:spLocks/>
          </p:cNvSpPr>
          <p:nvPr/>
        </p:nvSpPr>
        <p:spPr>
          <a:xfrm>
            <a:off x="9285767" y="4544147"/>
            <a:ext cx="2098488" cy="1371600"/>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chemeClr val="accent6"/>
              </a:buClr>
              <a:buSzPts val="1500"/>
              <a:buFont typeface="Arial" panose="020B0604020202020204" pitchFamily="34" charset="0"/>
              <a:buNone/>
            </a:pPr>
            <a:r>
              <a:rPr lang="en-GB" sz="1400" dirty="0">
                <a:solidFill>
                  <a:schemeClr val="bg1"/>
                </a:solidFill>
                <a:latin typeface="Montserrat Bold" pitchFamily="2" charset="0"/>
              </a:rPr>
              <a:t>SKILLS GROUPS</a:t>
            </a:r>
          </a:p>
          <a:p>
            <a:pPr marL="0" indent="0" algn="ctr">
              <a:lnSpc>
                <a:spcPct val="100000"/>
              </a:lnSpc>
              <a:spcBef>
                <a:spcPts val="0"/>
              </a:spcBef>
              <a:buClr>
                <a:schemeClr val="accent6"/>
              </a:buClr>
              <a:buSzPts val="1500"/>
              <a:buFont typeface="Arial" panose="020B0604020202020204" pitchFamily="34" charset="0"/>
              <a:buNone/>
            </a:pPr>
            <a:r>
              <a:rPr lang="en-GB" sz="1400" dirty="0">
                <a:solidFill>
                  <a:schemeClr val="bg1"/>
                </a:solidFill>
                <a:latin typeface="Montserrat Medium" pitchFamily="2" charset="0"/>
              </a:rPr>
              <a:t>Partnerships and collaborative governance</a:t>
            </a:r>
          </a:p>
        </p:txBody>
      </p:sp>
      <p:pic>
        <p:nvPicPr>
          <p:cNvPr id="4" name="Gráfico 1">
            <a:extLst>
              <a:ext uri="{FF2B5EF4-FFF2-40B4-BE49-F238E27FC236}">
                <a16:creationId xmlns:a16="http://schemas.microsoft.com/office/drawing/2014/main" id="{0265781F-60B4-F367-81B8-3C93F60F1D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7690" y="1940411"/>
            <a:ext cx="334189" cy="320264"/>
          </a:xfrm>
          <a:prstGeom prst="rect">
            <a:avLst/>
          </a:prstGeom>
        </p:spPr>
      </p:pic>
    </p:spTree>
    <p:extLst>
      <p:ext uri="{BB962C8B-B14F-4D97-AF65-F5344CB8AC3E}">
        <p14:creationId xmlns:p14="http://schemas.microsoft.com/office/powerpoint/2010/main" val="2347769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0"/>
        <p:cNvGrpSpPr/>
        <p:nvPr/>
      </p:nvGrpSpPr>
      <p:grpSpPr>
        <a:xfrm>
          <a:off x="0" y="0"/>
          <a:ext cx="0" cy="0"/>
          <a:chOff x="0" y="0"/>
          <a:chExt cx="0" cy="0"/>
        </a:xfrm>
      </p:grpSpPr>
      <p:pic>
        <p:nvPicPr>
          <p:cNvPr id="233" name="Google Shape;233;p8" descr="Uma imagem com texto, captura de ecrã, Tipo de letra&#10;&#10;Descrição gerada automaticamente"/>
          <p:cNvPicPr preferRelativeResize="0"/>
          <p:nvPr/>
        </p:nvPicPr>
        <p:blipFill rotWithShape="1">
          <a:blip r:embed="rId3"/>
          <a:srcRect b="1334"/>
          <a:stretch/>
        </p:blipFill>
        <p:spPr>
          <a:xfrm>
            <a:off x="1143025" y="643466"/>
            <a:ext cx="9905950" cy="5571067"/>
          </a:xfrm>
          <a:prstGeom prst="rect">
            <a:avLst/>
          </a:prstGeom>
          <a:noFill/>
        </p:spPr>
      </p:pic>
      <p:sp>
        <p:nvSpPr>
          <p:cNvPr id="232" name="Google Shape;232;p8"/>
          <p:cNvSpPr txBox="1">
            <a:spLocks noGrp="1"/>
          </p:cNvSpPr>
          <p:nvPr>
            <p:ph type="sldNum" idx="4294967295"/>
          </p:nvPr>
        </p:nvSpPr>
        <p:spPr>
          <a:xfrm>
            <a:off x="9448800" y="6356350"/>
            <a:ext cx="2743200"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SzPts val="1200"/>
              <a:buNone/>
            </a:pPr>
            <a:fld id="{00000000-1234-1234-1234-123412341234}" type="slidenum">
              <a:rPr lang="en-US">
                <a:solidFill>
                  <a:schemeClr val="tx1">
                    <a:tint val="75000"/>
                  </a:schemeClr>
                </a:solidFill>
              </a:rPr>
              <a:pPr lvl="0" indent="0">
                <a:spcBef>
                  <a:spcPts val="0"/>
                </a:spcBef>
                <a:spcAft>
                  <a:spcPts val="600"/>
                </a:spcAft>
                <a:buSzPts val="1200"/>
                <a:buNone/>
              </a:pPr>
              <a:t>9</a:t>
            </a:fld>
            <a:endParaRPr lang="en-US">
              <a:solidFill>
                <a:schemeClr val="tx1">
                  <a:tint val="75000"/>
                </a:schemeClr>
              </a:solidFill>
            </a:endParaRPr>
          </a:p>
        </p:txBody>
      </p:sp>
    </p:spTree>
  </p:cSld>
  <p:clrMapOvr>
    <a:masterClrMapping/>
  </p:clrMapOvr>
</p:sld>
</file>

<file path=ppt/theme/theme1.xml><?xml version="1.0" encoding="utf-8"?>
<a:theme xmlns:a="http://schemas.openxmlformats.org/drawingml/2006/main" name="Office Theme">
  <a:themeElements>
    <a:clrScheme name="Personalizado 1">
      <a:dk1>
        <a:srgbClr val="F05A22"/>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ersonalizado 3">
      <a:majorFont>
        <a:latin typeface="Montserrat 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4000"/>
          </a:schemeClr>
        </a:solid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FE4133E409354C815FEF42039172F5" ma:contentTypeVersion="18" ma:contentTypeDescription="Create a new document." ma:contentTypeScope="" ma:versionID="66f6d1c994e330f1b9bea01e25657e43">
  <xsd:schema xmlns:xsd="http://www.w3.org/2001/XMLSchema" xmlns:xs="http://www.w3.org/2001/XMLSchema" xmlns:p="http://schemas.microsoft.com/office/2006/metadata/properties" xmlns:ns3="4988dd2a-66d4-48d4-b38e-becf9e3c3bc1" xmlns:ns4="44312394-288e-4b0e-b80b-7b987feb0f10" targetNamespace="http://schemas.microsoft.com/office/2006/metadata/properties" ma:root="true" ma:fieldsID="f21d815b91a75a44806cead3aa32e584" ns3:_="" ns4:_="">
    <xsd:import namespace="4988dd2a-66d4-48d4-b38e-becf9e3c3bc1"/>
    <xsd:import namespace="44312394-288e-4b0e-b80b-7b987feb0f1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88dd2a-66d4-48d4-b38e-becf9e3c3b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312394-288e-4b0e-b80b-7b987feb0f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4988dd2a-66d4-48d4-b38e-becf9e3c3bc1" xsi:nil="true"/>
  </documentManagement>
</p:properties>
</file>

<file path=customXml/itemProps1.xml><?xml version="1.0" encoding="utf-8"?>
<ds:datastoreItem xmlns:ds="http://schemas.openxmlformats.org/officeDocument/2006/customXml" ds:itemID="{DC14FF65-D9BF-4965-A44D-66C2D243CCB8}">
  <ds:schemaRefs>
    <ds:schemaRef ds:uri="http://schemas.microsoft.com/sharepoint/v3/contenttype/forms"/>
  </ds:schemaRefs>
</ds:datastoreItem>
</file>

<file path=customXml/itemProps2.xml><?xml version="1.0" encoding="utf-8"?>
<ds:datastoreItem xmlns:ds="http://schemas.openxmlformats.org/officeDocument/2006/customXml" ds:itemID="{340792AF-A9FF-4AA6-9CB5-D374C6249D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88dd2a-66d4-48d4-b38e-becf9e3c3bc1"/>
    <ds:schemaRef ds:uri="44312394-288e-4b0e-b80b-7b987feb0f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614A07-791C-49E3-B5D4-5504E6E22587}">
  <ds:schemaRefs>
    <ds:schemaRef ds:uri="http://purl.org/dc/dcmitype/"/>
    <ds:schemaRef ds:uri="http://purl.org/dc/terms/"/>
    <ds:schemaRef ds:uri="http://purl.org/dc/elements/1.1/"/>
    <ds:schemaRef ds:uri="http://schemas.openxmlformats.org/package/2006/metadata/core-properties"/>
    <ds:schemaRef ds:uri="http://www.w3.org/XML/1998/namespace"/>
    <ds:schemaRef ds:uri="http://schemas.microsoft.com/office/2006/documentManagement/types"/>
    <ds:schemaRef ds:uri="44312394-288e-4b0e-b80b-7b987feb0f10"/>
    <ds:schemaRef ds:uri="http://schemas.microsoft.com/office/infopath/2007/PartnerControls"/>
    <ds:schemaRef ds:uri="4988dd2a-66d4-48d4-b38e-becf9e3c3bc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2856</TotalTime>
  <Words>413</Words>
  <Application>Microsoft Office PowerPoint</Application>
  <PresentationFormat>Ecrã Panorâmico</PresentationFormat>
  <Paragraphs>60</Paragraphs>
  <Slides>11</Slides>
  <Notes>4</Notes>
  <HiddenSlides>0</HiddenSlides>
  <MMClips>0</MMClips>
  <ScaleCrop>false</ScaleCrop>
  <HeadingPairs>
    <vt:vector size="6" baseType="variant">
      <vt:variant>
        <vt:lpstr>Tipos de letra usados</vt:lpstr>
      </vt:variant>
      <vt:variant>
        <vt:i4>9</vt:i4>
      </vt:variant>
      <vt:variant>
        <vt:lpstr>Tema</vt:lpstr>
      </vt:variant>
      <vt:variant>
        <vt:i4>1</vt:i4>
      </vt:variant>
      <vt:variant>
        <vt:lpstr>Títulos dos diapositivos</vt:lpstr>
      </vt:variant>
      <vt:variant>
        <vt:i4>11</vt:i4>
      </vt:variant>
    </vt:vector>
  </HeadingPairs>
  <TitlesOfParts>
    <vt:vector size="21" baseType="lpstr">
      <vt:lpstr>Arial</vt:lpstr>
      <vt:lpstr>Arial Black</vt:lpstr>
      <vt:lpstr>Calibri</vt:lpstr>
      <vt:lpstr>Corbel</vt:lpstr>
      <vt:lpstr>Montserrat</vt:lpstr>
      <vt:lpstr>Montserrat </vt:lpstr>
      <vt:lpstr>Montserrat Bold</vt:lpstr>
      <vt:lpstr>Montserrat Medium</vt:lpstr>
      <vt:lpstr>Open Sans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Pantour</dc:title>
  <dc:creator>Carreira Oliveira, Nádia</dc:creator>
  <cp:lastModifiedBy>Ana Paula Pais</cp:lastModifiedBy>
  <cp:revision>130</cp:revision>
  <dcterms:created xsi:type="dcterms:W3CDTF">2020-04-03T16:48:24Z</dcterms:created>
  <dcterms:modified xsi:type="dcterms:W3CDTF">2023-11-08T21:29:53Z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0x01010033FE4133E409354C815FEF42039172F5</vt:lpwstr>
  </property>
</Properties>
</file>