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303" r:id="rId7"/>
    <p:sldId id="263" r:id="rId8"/>
    <p:sldId id="261" r:id="rId9"/>
    <p:sldId id="262" r:id="rId10"/>
    <p:sldId id="271" r:id="rId11"/>
    <p:sldId id="275" r:id="rId12"/>
    <p:sldId id="277" r:id="rId13"/>
    <p:sldId id="264" r:id="rId14"/>
    <p:sldId id="278" r:id="rId15"/>
    <p:sldId id="265" r:id="rId16"/>
    <p:sldId id="266" r:id="rId17"/>
    <p:sldId id="269" r:id="rId18"/>
    <p:sldId id="267" r:id="rId19"/>
    <p:sldId id="268" r:id="rId20"/>
    <p:sldId id="282" r:id="rId21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1C67"/>
    <a:srgbClr val="0078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84"/>
    <p:restoredTop sz="91489"/>
  </p:normalViewPr>
  <p:slideViewPr>
    <p:cSldViewPr>
      <p:cViewPr varScale="1">
        <p:scale>
          <a:sx n="74" d="100"/>
          <a:sy n="74" d="100"/>
        </p:scale>
        <p:origin x="1040" y="19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596CB-F72B-494D-9B03-471C6F1B97D2}" type="datetimeFigureOut">
              <a:rPr lang="en-FR" smtClean="0"/>
              <a:t>07/11/2023</a:t>
            </a:fld>
            <a:endParaRPr lang="en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10EB67-673B-0E42-ACF3-693E937CC029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512584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85800" y="4343401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b="1" dirty="0"/>
          </a:p>
        </p:txBody>
      </p:sp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2439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CA" altLang="x-none" b="1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CULINARY SCHOOLS </a:t>
            </a:r>
            <a:r>
              <a:rPr lang="mr-IN" altLang="x-none" b="1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–</a:t>
            </a:r>
            <a:r>
              <a:rPr lang="en-CA" altLang="x-none" b="1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 PIONEER A GLOBAL FUTURE</a:t>
            </a:r>
          </a:p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altLang="x-none" b="1" dirty="0">
              <a:solidFill>
                <a:schemeClr val="bg1"/>
              </a:solidFill>
              <a:latin typeface="Gill Sans" charset="0"/>
              <a:ea typeface="Gill Sans" charset="0"/>
              <a:cs typeface="Gill Sans" charset="0"/>
            </a:endParaRPr>
          </a:p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x-none" altLang="x-none" b="1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Attract more students</a:t>
            </a:r>
          </a:p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x-none" altLang="x-none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Attract students by offering your graduates the tools to help them become internationally mobile, and access a global job pool.</a:t>
            </a:r>
            <a:endParaRPr lang="en-CA" altLang="x-none" dirty="0">
              <a:solidFill>
                <a:schemeClr val="bg1"/>
              </a:solidFill>
              <a:latin typeface="Gill Sans" charset="0"/>
              <a:ea typeface="Gill Sans" charset="0"/>
              <a:cs typeface="Gill Sans" charset="0"/>
            </a:endParaRPr>
          </a:p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x-none" altLang="x-none">
              <a:solidFill>
                <a:schemeClr val="bg1"/>
              </a:solidFill>
              <a:latin typeface="Gill Sans" charset="0"/>
              <a:ea typeface="Gill Sans" charset="0"/>
              <a:cs typeface="Gill Sans" charset="0"/>
            </a:endParaRPr>
          </a:p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x-none" altLang="x-none" b="1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Take your culinary program global</a:t>
            </a:r>
          </a:p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x-none" altLang="x-none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Get your program benchmarked against the global industry standard. Give your students the chance to get qualified where you are, and everywhere else. </a:t>
            </a:r>
            <a:endParaRPr lang="en-CA" altLang="x-none" dirty="0">
              <a:solidFill>
                <a:schemeClr val="bg1"/>
              </a:solidFill>
              <a:latin typeface="Gill Sans" charset="0"/>
              <a:ea typeface="Gill Sans" charset="0"/>
              <a:cs typeface="Gill Sans" charset="0"/>
            </a:endParaRPr>
          </a:p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x-none" altLang="x-none">
              <a:solidFill>
                <a:schemeClr val="bg1"/>
              </a:solidFill>
              <a:latin typeface="Gill Sans" charset="0"/>
              <a:ea typeface="Gill Sans" charset="0"/>
              <a:cs typeface="Gill Sans" charset="0"/>
            </a:endParaRPr>
          </a:p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x-none" altLang="x-none" b="1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Give your students a head start</a:t>
            </a:r>
          </a:p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x-none" altLang="x-none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By fast-tracking your program to the Worldchefs Global Culinary Certification, you can offer your students the chance to earn two certificates at once, and give them a jumpstart on their career. </a:t>
            </a:r>
          </a:p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0EB67-673B-0E42-ACF3-693E937CC029}" type="slidenum">
              <a:rPr lang="en-FR" smtClean="0"/>
              <a:t>7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566604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22878" y="3102909"/>
            <a:ext cx="7148830" cy="26708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0">
                <a:solidFill>
                  <a:srgbClr val="281D69"/>
                </a:solidFill>
                <a:latin typeface="Gill Sans"/>
                <a:cs typeface="Gill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bg1"/>
                </a:solidFill>
                <a:latin typeface="Gill Sans"/>
                <a:cs typeface="Gill Sa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11/7/23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rgbClr val="281D69"/>
                </a:solidFill>
                <a:latin typeface="Gill Sans"/>
                <a:cs typeface="Gill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Gill Sans"/>
                <a:cs typeface="Gill Sa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11/7/23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508405"/>
            <a:ext cx="18287999" cy="778594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030954" y="2213752"/>
            <a:ext cx="5991225" cy="133350"/>
          </a:xfrm>
          <a:custGeom>
            <a:avLst/>
            <a:gdLst/>
            <a:ahLst/>
            <a:cxnLst/>
            <a:rect l="l" t="t" r="r" b="b"/>
            <a:pathLst>
              <a:path w="5991225" h="133350">
                <a:moveTo>
                  <a:pt x="5991224" y="133349"/>
                </a:moveTo>
                <a:lnTo>
                  <a:pt x="0" y="133349"/>
                </a:lnTo>
                <a:lnTo>
                  <a:pt x="0" y="0"/>
                </a:lnTo>
                <a:lnTo>
                  <a:pt x="5991224" y="0"/>
                </a:lnTo>
                <a:lnTo>
                  <a:pt x="5991224" y="133349"/>
                </a:lnTo>
                <a:close/>
              </a:path>
            </a:pathLst>
          </a:custGeom>
          <a:solidFill>
            <a:srgbClr val="281D6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54666" y="5385729"/>
            <a:ext cx="5810249" cy="387667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rgbClr val="281D69"/>
                </a:solidFill>
                <a:latin typeface="Gill Sans"/>
                <a:cs typeface="Gill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11/7/23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508407"/>
            <a:ext cx="18287999" cy="778592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030954" y="2213754"/>
            <a:ext cx="5991225" cy="133350"/>
          </a:xfrm>
          <a:custGeom>
            <a:avLst/>
            <a:gdLst/>
            <a:ahLst/>
            <a:cxnLst/>
            <a:rect l="l" t="t" r="r" b="b"/>
            <a:pathLst>
              <a:path w="5991225" h="133350">
                <a:moveTo>
                  <a:pt x="5991224" y="133349"/>
                </a:moveTo>
                <a:lnTo>
                  <a:pt x="0" y="133349"/>
                </a:lnTo>
                <a:lnTo>
                  <a:pt x="0" y="0"/>
                </a:lnTo>
                <a:lnTo>
                  <a:pt x="5991224" y="0"/>
                </a:lnTo>
                <a:lnTo>
                  <a:pt x="5991224" y="133349"/>
                </a:lnTo>
                <a:close/>
              </a:path>
            </a:pathLst>
          </a:custGeom>
          <a:solidFill>
            <a:srgbClr val="281D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rgbClr val="281D69"/>
                </a:solidFill>
                <a:latin typeface="Gill Sans"/>
                <a:cs typeface="Gill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11/7/23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11/7/23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4835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9508406"/>
            <a:ext cx="18287999" cy="77859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18254" y="844551"/>
            <a:ext cx="15382240" cy="1778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0">
                <a:solidFill>
                  <a:srgbClr val="281D69"/>
                </a:solidFill>
                <a:latin typeface="Gill Sans"/>
                <a:cs typeface="Gill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16000" y="2404810"/>
            <a:ext cx="16810990" cy="57156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bg1"/>
                </a:solidFill>
                <a:latin typeface="Gill Sans"/>
                <a:cs typeface="Gill Sa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11/7/23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jp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orldchefs.org/worldchefs-digital-credentials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hyperlink" Target="https://worldchefs.org/worldchefs-digital-credentials/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feedtheplanet.worldchefs.org/like-a-chef/" TargetMode="Externa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eedtheplanet.worldchefs.org/foodheroeschallenge/" TargetMode="Externa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feedtheplanet.worldchefs.org/fwc/" TargetMode="Externa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5" Type="http://schemas.openxmlformats.org/officeDocument/2006/relationships/image" Target="../media/image1.jp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orldchefs.org/worldchefs-digital-credentials/" TargetMode="External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30954" y="7059039"/>
              <a:ext cx="5991225" cy="133350"/>
            </a:xfrm>
            <a:custGeom>
              <a:avLst/>
              <a:gdLst/>
              <a:ahLst/>
              <a:cxnLst/>
              <a:rect l="l" t="t" r="r" b="b"/>
              <a:pathLst>
                <a:path w="5991225" h="133350">
                  <a:moveTo>
                    <a:pt x="5991224" y="133349"/>
                  </a:moveTo>
                  <a:lnTo>
                    <a:pt x="0" y="133349"/>
                  </a:lnTo>
                  <a:lnTo>
                    <a:pt x="0" y="0"/>
                  </a:lnTo>
                  <a:lnTo>
                    <a:pt x="5991224" y="0"/>
                  </a:lnTo>
                  <a:lnTo>
                    <a:pt x="5991224" y="1333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88685" y="1241046"/>
              <a:ext cx="3627957" cy="384794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0954" y="1168999"/>
              <a:ext cx="2494036" cy="397462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9508406"/>
              <a:ext cx="18287999" cy="778593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016000" y="5660291"/>
            <a:ext cx="1078103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 sz="6000" b="1" dirty="0">
                <a:solidFill>
                  <a:srgbClr val="FFFFFF"/>
                </a:solidFill>
                <a:latin typeface="Gill Sans"/>
                <a:cs typeface="Gill Sans"/>
              </a:rPr>
              <a:t>EDUCATION NETWORK</a:t>
            </a:r>
            <a:endParaRPr sz="6000" dirty="0">
              <a:latin typeface="Gill Sans"/>
              <a:cs typeface="Gill San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18254" y="7681572"/>
            <a:ext cx="557593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687955" algn="l"/>
              </a:tabLst>
            </a:pPr>
            <a:r>
              <a:rPr sz="2800" dirty="0">
                <a:solidFill>
                  <a:srgbClr val="FFFFFF"/>
                </a:solidFill>
                <a:latin typeface="Gill Sans"/>
                <a:cs typeface="Gill Sans"/>
              </a:rPr>
              <a:t>W</a:t>
            </a:r>
            <a:r>
              <a:rPr sz="2800" spc="-35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2800" spc="-30" dirty="0">
                <a:solidFill>
                  <a:srgbClr val="FFFFFF"/>
                </a:solidFill>
                <a:latin typeface="Gill Sans"/>
                <a:cs typeface="Gill Sans"/>
              </a:rPr>
              <a:t>O</a:t>
            </a:r>
            <a:r>
              <a:rPr sz="2800" spc="-35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2800" spc="-60" dirty="0">
                <a:solidFill>
                  <a:srgbClr val="FFFFFF"/>
                </a:solidFill>
                <a:latin typeface="Gill Sans"/>
                <a:cs typeface="Gill Sans"/>
              </a:rPr>
              <a:t>R</a:t>
            </a:r>
            <a:r>
              <a:rPr sz="2800" spc="-35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2800" spc="-35" dirty="0">
                <a:solidFill>
                  <a:srgbClr val="FFFFFF"/>
                </a:solidFill>
                <a:latin typeface="Gill Sans"/>
                <a:cs typeface="Gill Sans"/>
              </a:rPr>
              <a:t>L</a:t>
            </a:r>
            <a:r>
              <a:rPr sz="2800" spc="-350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2800" spc="-45" dirty="0">
                <a:solidFill>
                  <a:srgbClr val="FFFFFF"/>
                </a:solidFill>
                <a:latin typeface="Gill Sans"/>
                <a:cs typeface="Gill Sans"/>
              </a:rPr>
              <a:t>C</a:t>
            </a:r>
            <a:r>
              <a:rPr sz="2800" spc="-35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2800" spc="-30" dirty="0">
                <a:solidFill>
                  <a:srgbClr val="FFFFFF"/>
                </a:solidFill>
                <a:latin typeface="Gill Sans"/>
                <a:cs typeface="Gill Sans"/>
              </a:rPr>
              <a:t>H</a:t>
            </a:r>
            <a:r>
              <a:rPr sz="2800" spc="-35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Gill Sans"/>
                <a:cs typeface="Gill Sans"/>
              </a:rPr>
              <a:t>E</a:t>
            </a:r>
            <a:r>
              <a:rPr sz="2800" spc="-35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2800" spc="-45" dirty="0">
                <a:solidFill>
                  <a:srgbClr val="FFFFFF"/>
                </a:solidFill>
                <a:latin typeface="Gill Sans"/>
                <a:cs typeface="Gill Sans"/>
              </a:rPr>
              <a:t>F</a:t>
            </a:r>
            <a:r>
              <a:rPr sz="2800" spc="-350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2800" spc="-50" dirty="0">
                <a:solidFill>
                  <a:srgbClr val="FFFFFF"/>
                </a:solidFill>
                <a:latin typeface="Gill Sans"/>
                <a:cs typeface="Gill Sans"/>
              </a:rPr>
              <a:t>S</a:t>
            </a:r>
            <a:r>
              <a:rPr sz="2800" dirty="0">
                <a:solidFill>
                  <a:srgbClr val="FFFFFF"/>
                </a:solidFill>
                <a:latin typeface="Gill Sans"/>
                <a:cs typeface="Gill Sans"/>
              </a:rPr>
              <a:t>	</a:t>
            </a:r>
            <a:r>
              <a:rPr lang="fr-FR" sz="2800" spc="-30" dirty="0">
                <a:solidFill>
                  <a:srgbClr val="FFFFFF"/>
                </a:solidFill>
                <a:latin typeface="Gill Sans"/>
                <a:cs typeface="Gill Sans"/>
              </a:rPr>
              <a:t>PROGRAMS</a:t>
            </a:r>
            <a:endParaRPr sz="2800" dirty="0">
              <a:latin typeface="Gill Sans"/>
              <a:cs typeface="Gill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30954" y="2213754"/>
            <a:ext cx="5991225" cy="133350"/>
          </a:xfrm>
          <a:custGeom>
            <a:avLst/>
            <a:gdLst/>
            <a:ahLst/>
            <a:cxnLst/>
            <a:rect l="l" t="t" r="r" b="b"/>
            <a:pathLst>
              <a:path w="5991225" h="133350">
                <a:moveTo>
                  <a:pt x="5991224" y="133349"/>
                </a:moveTo>
                <a:lnTo>
                  <a:pt x="0" y="133349"/>
                </a:lnTo>
                <a:lnTo>
                  <a:pt x="0" y="0"/>
                </a:lnTo>
                <a:lnTo>
                  <a:pt x="5991224" y="0"/>
                </a:lnTo>
                <a:lnTo>
                  <a:pt x="5991224" y="133349"/>
                </a:lnTo>
                <a:close/>
              </a:path>
            </a:pathLst>
          </a:custGeom>
          <a:solidFill>
            <a:srgbClr val="281D6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0954" y="2613804"/>
            <a:ext cx="4952999" cy="6648448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6384887" y="2992671"/>
            <a:ext cx="758825" cy="708025"/>
          </a:xfrm>
          <a:custGeom>
            <a:avLst/>
            <a:gdLst/>
            <a:ahLst/>
            <a:cxnLst/>
            <a:rect l="l" t="t" r="r" b="b"/>
            <a:pathLst>
              <a:path w="758825" h="708025">
                <a:moveTo>
                  <a:pt x="380575" y="290409"/>
                </a:moveTo>
                <a:lnTo>
                  <a:pt x="343375" y="289882"/>
                </a:lnTo>
                <a:lnTo>
                  <a:pt x="306499" y="286707"/>
                </a:lnTo>
                <a:lnTo>
                  <a:pt x="269946" y="280885"/>
                </a:lnTo>
                <a:lnTo>
                  <a:pt x="233717" y="272415"/>
                </a:lnTo>
                <a:lnTo>
                  <a:pt x="238701" y="262659"/>
                </a:lnTo>
                <a:lnTo>
                  <a:pt x="265008" y="227931"/>
                </a:lnTo>
                <a:lnTo>
                  <a:pt x="299901" y="201871"/>
                </a:lnTo>
                <a:lnTo>
                  <a:pt x="340644" y="186524"/>
                </a:lnTo>
                <a:lnTo>
                  <a:pt x="373099" y="182807"/>
                </a:lnTo>
                <a:lnTo>
                  <a:pt x="384039" y="183093"/>
                </a:lnTo>
                <a:lnTo>
                  <a:pt x="426682" y="191848"/>
                </a:lnTo>
                <a:lnTo>
                  <a:pt x="465227" y="212102"/>
                </a:lnTo>
                <a:lnTo>
                  <a:pt x="496651" y="242265"/>
                </a:lnTo>
                <a:lnTo>
                  <a:pt x="514019" y="269970"/>
                </a:lnTo>
                <a:lnTo>
                  <a:pt x="481160" y="278365"/>
                </a:lnTo>
                <a:lnTo>
                  <a:pt x="447966" y="284570"/>
                </a:lnTo>
                <a:lnTo>
                  <a:pt x="414438" y="288584"/>
                </a:lnTo>
                <a:lnTo>
                  <a:pt x="380575" y="290409"/>
                </a:lnTo>
                <a:close/>
              </a:path>
              <a:path w="758825" h="708025">
                <a:moveTo>
                  <a:pt x="145163" y="567985"/>
                </a:moveTo>
                <a:lnTo>
                  <a:pt x="140213" y="567985"/>
                </a:lnTo>
                <a:lnTo>
                  <a:pt x="135264" y="567960"/>
                </a:lnTo>
                <a:lnTo>
                  <a:pt x="94229" y="552461"/>
                </a:lnTo>
                <a:lnTo>
                  <a:pt x="68679" y="516768"/>
                </a:lnTo>
                <a:lnTo>
                  <a:pt x="64814" y="487509"/>
                </a:lnTo>
                <a:lnTo>
                  <a:pt x="65299" y="482599"/>
                </a:lnTo>
                <a:lnTo>
                  <a:pt x="80281" y="446404"/>
                </a:lnTo>
                <a:lnTo>
                  <a:pt x="115946" y="420830"/>
                </a:lnTo>
                <a:lnTo>
                  <a:pt x="135275" y="416984"/>
                </a:lnTo>
                <a:lnTo>
                  <a:pt x="145176" y="416986"/>
                </a:lnTo>
                <a:lnTo>
                  <a:pt x="186227" y="432469"/>
                </a:lnTo>
                <a:lnTo>
                  <a:pt x="211770" y="468180"/>
                </a:lnTo>
                <a:lnTo>
                  <a:pt x="215612" y="497449"/>
                </a:lnTo>
                <a:lnTo>
                  <a:pt x="215129" y="502358"/>
                </a:lnTo>
                <a:lnTo>
                  <a:pt x="200153" y="538556"/>
                </a:lnTo>
                <a:lnTo>
                  <a:pt x="164492" y="564136"/>
                </a:lnTo>
                <a:lnTo>
                  <a:pt x="145163" y="567985"/>
                </a:lnTo>
                <a:close/>
              </a:path>
              <a:path w="758825" h="708025">
                <a:moveTo>
                  <a:pt x="140318" y="707445"/>
                </a:moveTo>
                <a:lnTo>
                  <a:pt x="104772" y="706548"/>
                </a:lnTo>
                <a:lnTo>
                  <a:pt x="69537" y="703233"/>
                </a:lnTo>
                <a:lnTo>
                  <a:pt x="34613" y="697501"/>
                </a:lnTo>
                <a:lnTo>
                  <a:pt x="0" y="689352"/>
                </a:lnTo>
                <a:lnTo>
                  <a:pt x="5254" y="679237"/>
                </a:lnTo>
                <a:lnTo>
                  <a:pt x="33058" y="643454"/>
                </a:lnTo>
                <a:lnTo>
                  <a:pt x="69913" y="617116"/>
                </a:lnTo>
                <a:lnTo>
                  <a:pt x="112746" y="602418"/>
                </a:lnTo>
                <a:lnTo>
                  <a:pt x="146626" y="599815"/>
                </a:lnTo>
                <a:lnTo>
                  <a:pt x="157075" y="600609"/>
                </a:lnTo>
                <a:lnTo>
                  <a:pt x="197556" y="610664"/>
                </a:lnTo>
                <a:lnTo>
                  <a:pt x="233952" y="631060"/>
                </a:lnTo>
                <a:lnTo>
                  <a:pt x="263706" y="660383"/>
                </a:lnTo>
                <a:lnTo>
                  <a:pt x="280301" y="686907"/>
                </a:lnTo>
                <a:lnTo>
                  <a:pt x="245835" y="695658"/>
                </a:lnTo>
                <a:lnTo>
                  <a:pt x="211016" y="701999"/>
                </a:lnTo>
                <a:lnTo>
                  <a:pt x="175843" y="705927"/>
                </a:lnTo>
                <a:lnTo>
                  <a:pt x="140318" y="707445"/>
                </a:lnTo>
                <a:close/>
              </a:path>
              <a:path w="758825" h="708025">
                <a:moveTo>
                  <a:pt x="618427" y="567966"/>
                </a:moveTo>
                <a:lnTo>
                  <a:pt x="580652" y="557958"/>
                </a:lnTo>
                <a:lnTo>
                  <a:pt x="552997" y="530249"/>
                </a:lnTo>
                <a:lnTo>
                  <a:pt x="543027" y="487470"/>
                </a:lnTo>
                <a:lnTo>
                  <a:pt x="543510" y="482560"/>
                </a:lnTo>
                <a:lnTo>
                  <a:pt x="558485" y="446359"/>
                </a:lnTo>
                <a:lnTo>
                  <a:pt x="594147" y="420777"/>
                </a:lnTo>
                <a:lnTo>
                  <a:pt x="613476" y="416927"/>
                </a:lnTo>
                <a:lnTo>
                  <a:pt x="623378" y="416927"/>
                </a:lnTo>
                <a:lnTo>
                  <a:pt x="664433" y="432405"/>
                </a:lnTo>
                <a:lnTo>
                  <a:pt x="689982" y="468115"/>
                </a:lnTo>
                <a:lnTo>
                  <a:pt x="693826" y="487470"/>
                </a:lnTo>
                <a:lnTo>
                  <a:pt x="693826" y="497385"/>
                </a:lnTo>
                <a:lnTo>
                  <a:pt x="678369" y="538495"/>
                </a:lnTo>
                <a:lnTo>
                  <a:pt x="642658" y="564093"/>
                </a:lnTo>
                <a:lnTo>
                  <a:pt x="618427" y="567928"/>
                </a:lnTo>
                <a:close/>
              </a:path>
              <a:path w="758825" h="708025">
                <a:moveTo>
                  <a:pt x="378882" y="151020"/>
                </a:moveTo>
                <a:lnTo>
                  <a:pt x="340512" y="143352"/>
                </a:lnTo>
                <a:lnTo>
                  <a:pt x="308503" y="113322"/>
                </a:lnTo>
                <a:lnTo>
                  <a:pt x="298521" y="70551"/>
                </a:lnTo>
                <a:lnTo>
                  <a:pt x="299004" y="65641"/>
                </a:lnTo>
                <a:lnTo>
                  <a:pt x="313981" y="29436"/>
                </a:lnTo>
                <a:lnTo>
                  <a:pt x="349647" y="3850"/>
                </a:lnTo>
                <a:lnTo>
                  <a:pt x="368979" y="0"/>
                </a:lnTo>
                <a:lnTo>
                  <a:pt x="378882" y="0"/>
                </a:lnTo>
                <a:lnTo>
                  <a:pt x="419943" y="15480"/>
                </a:lnTo>
                <a:lnTo>
                  <a:pt x="445495" y="51194"/>
                </a:lnTo>
                <a:lnTo>
                  <a:pt x="449340" y="70551"/>
                </a:lnTo>
                <a:lnTo>
                  <a:pt x="449340" y="80468"/>
                </a:lnTo>
                <a:lnTo>
                  <a:pt x="433880" y="121583"/>
                </a:lnTo>
                <a:lnTo>
                  <a:pt x="398214" y="147169"/>
                </a:lnTo>
                <a:lnTo>
                  <a:pt x="378882" y="151020"/>
                </a:lnTo>
                <a:close/>
              </a:path>
              <a:path w="758825" h="708025">
                <a:moveTo>
                  <a:pt x="307530" y="575411"/>
                </a:moveTo>
                <a:lnTo>
                  <a:pt x="298807" y="574716"/>
                </a:lnTo>
                <a:lnTo>
                  <a:pt x="295345" y="573079"/>
                </a:lnTo>
                <a:lnTo>
                  <a:pt x="292493" y="570152"/>
                </a:lnTo>
                <a:lnTo>
                  <a:pt x="290940" y="568740"/>
                </a:lnTo>
                <a:lnTo>
                  <a:pt x="289733" y="567078"/>
                </a:lnTo>
                <a:lnTo>
                  <a:pt x="288010" y="563249"/>
                </a:lnTo>
                <a:lnTo>
                  <a:pt x="287566" y="561242"/>
                </a:lnTo>
                <a:lnTo>
                  <a:pt x="287548" y="556852"/>
                </a:lnTo>
                <a:lnTo>
                  <a:pt x="287903" y="555025"/>
                </a:lnTo>
                <a:lnTo>
                  <a:pt x="289526" y="551153"/>
                </a:lnTo>
                <a:lnTo>
                  <a:pt x="290689" y="549459"/>
                </a:lnTo>
                <a:lnTo>
                  <a:pt x="292204" y="548008"/>
                </a:lnTo>
                <a:lnTo>
                  <a:pt x="362681" y="477341"/>
                </a:lnTo>
                <a:lnTo>
                  <a:pt x="362753" y="380738"/>
                </a:lnTo>
                <a:lnTo>
                  <a:pt x="376489" y="367455"/>
                </a:lnTo>
                <a:lnTo>
                  <a:pt x="380603" y="367455"/>
                </a:lnTo>
                <a:lnTo>
                  <a:pt x="394410" y="472912"/>
                </a:lnTo>
                <a:lnTo>
                  <a:pt x="394649" y="473128"/>
                </a:lnTo>
                <a:lnTo>
                  <a:pt x="394795" y="473201"/>
                </a:lnTo>
                <a:lnTo>
                  <a:pt x="425715" y="504202"/>
                </a:lnTo>
                <a:lnTo>
                  <a:pt x="380757" y="504202"/>
                </a:lnTo>
                <a:lnTo>
                  <a:pt x="314607" y="570441"/>
                </a:lnTo>
                <a:lnTo>
                  <a:pt x="311440" y="573871"/>
                </a:lnTo>
                <a:lnTo>
                  <a:pt x="307530" y="575411"/>
                </a:lnTo>
                <a:close/>
              </a:path>
              <a:path w="758825" h="708025">
                <a:moveTo>
                  <a:pt x="457676" y="575158"/>
                </a:moveTo>
                <a:lnTo>
                  <a:pt x="453452" y="575098"/>
                </a:lnTo>
                <a:lnTo>
                  <a:pt x="449894" y="573526"/>
                </a:lnTo>
                <a:lnTo>
                  <a:pt x="447004" y="570441"/>
                </a:lnTo>
                <a:lnTo>
                  <a:pt x="380757" y="504202"/>
                </a:lnTo>
                <a:lnTo>
                  <a:pt x="425715" y="504202"/>
                </a:lnTo>
                <a:lnTo>
                  <a:pt x="469406" y="548008"/>
                </a:lnTo>
                <a:lnTo>
                  <a:pt x="473757" y="552006"/>
                </a:lnTo>
                <a:lnTo>
                  <a:pt x="458975" y="575135"/>
                </a:lnTo>
                <a:lnTo>
                  <a:pt x="457676" y="575158"/>
                </a:lnTo>
                <a:close/>
              </a:path>
              <a:path w="758825" h="708025">
                <a:moveTo>
                  <a:pt x="618532" y="707445"/>
                </a:moveTo>
                <a:lnTo>
                  <a:pt x="582986" y="706548"/>
                </a:lnTo>
                <a:lnTo>
                  <a:pt x="547751" y="703233"/>
                </a:lnTo>
                <a:lnTo>
                  <a:pt x="512827" y="697501"/>
                </a:lnTo>
                <a:lnTo>
                  <a:pt x="478213" y="689352"/>
                </a:lnTo>
                <a:lnTo>
                  <a:pt x="483467" y="679237"/>
                </a:lnTo>
                <a:lnTo>
                  <a:pt x="511271" y="643453"/>
                </a:lnTo>
                <a:lnTo>
                  <a:pt x="548126" y="617114"/>
                </a:lnTo>
                <a:lnTo>
                  <a:pt x="590959" y="602417"/>
                </a:lnTo>
                <a:lnTo>
                  <a:pt x="624840" y="599815"/>
                </a:lnTo>
                <a:lnTo>
                  <a:pt x="635289" y="600610"/>
                </a:lnTo>
                <a:lnTo>
                  <a:pt x="675769" y="610666"/>
                </a:lnTo>
                <a:lnTo>
                  <a:pt x="712164" y="631062"/>
                </a:lnTo>
                <a:lnTo>
                  <a:pt x="741917" y="660382"/>
                </a:lnTo>
                <a:lnTo>
                  <a:pt x="758515" y="686907"/>
                </a:lnTo>
                <a:lnTo>
                  <a:pt x="724049" y="695658"/>
                </a:lnTo>
                <a:lnTo>
                  <a:pt x="689229" y="701999"/>
                </a:lnTo>
                <a:lnTo>
                  <a:pt x="654057" y="705927"/>
                </a:lnTo>
                <a:lnTo>
                  <a:pt x="618532" y="70744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387046" y="4265903"/>
            <a:ext cx="824230" cy="676275"/>
          </a:xfrm>
          <a:custGeom>
            <a:avLst/>
            <a:gdLst/>
            <a:ahLst/>
            <a:cxnLst/>
            <a:rect l="l" t="t" r="r" b="b"/>
            <a:pathLst>
              <a:path w="824229" h="676275">
                <a:moveTo>
                  <a:pt x="305206" y="145021"/>
                </a:moveTo>
                <a:lnTo>
                  <a:pt x="287731" y="111061"/>
                </a:lnTo>
                <a:lnTo>
                  <a:pt x="282968" y="109728"/>
                </a:lnTo>
                <a:lnTo>
                  <a:pt x="269811" y="109728"/>
                </a:lnTo>
                <a:lnTo>
                  <a:pt x="249694" y="144411"/>
                </a:lnTo>
                <a:lnTo>
                  <a:pt x="249694" y="146634"/>
                </a:lnTo>
                <a:lnTo>
                  <a:pt x="269201" y="180149"/>
                </a:lnTo>
                <a:lnTo>
                  <a:pt x="277317" y="180149"/>
                </a:lnTo>
                <a:lnTo>
                  <a:pt x="285610" y="180149"/>
                </a:lnTo>
                <a:lnTo>
                  <a:pt x="304711" y="153365"/>
                </a:lnTo>
                <a:lnTo>
                  <a:pt x="305206" y="145021"/>
                </a:lnTo>
                <a:close/>
              </a:path>
              <a:path w="824229" h="676275">
                <a:moveTo>
                  <a:pt x="390372" y="457327"/>
                </a:moveTo>
                <a:lnTo>
                  <a:pt x="385775" y="417233"/>
                </a:lnTo>
                <a:lnTo>
                  <a:pt x="368744" y="372770"/>
                </a:lnTo>
                <a:lnTo>
                  <a:pt x="346862" y="341503"/>
                </a:lnTo>
                <a:lnTo>
                  <a:pt x="338480" y="332917"/>
                </a:lnTo>
                <a:lnTo>
                  <a:pt x="338480" y="457161"/>
                </a:lnTo>
                <a:lnTo>
                  <a:pt x="337413" y="473506"/>
                </a:lnTo>
                <a:lnTo>
                  <a:pt x="334302" y="489140"/>
                </a:lnTo>
                <a:lnTo>
                  <a:pt x="329285" y="503974"/>
                </a:lnTo>
                <a:lnTo>
                  <a:pt x="322503" y="517893"/>
                </a:lnTo>
                <a:lnTo>
                  <a:pt x="322326" y="518160"/>
                </a:lnTo>
                <a:lnTo>
                  <a:pt x="322237" y="518426"/>
                </a:lnTo>
                <a:lnTo>
                  <a:pt x="319963" y="522338"/>
                </a:lnTo>
                <a:lnTo>
                  <a:pt x="317474" y="526249"/>
                </a:lnTo>
                <a:lnTo>
                  <a:pt x="314896" y="529717"/>
                </a:lnTo>
                <a:lnTo>
                  <a:pt x="312000" y="533717"/>
                </a:lnTo>
                <a:lnTo>
                  <a:pt x="265823" y="569569"/>
                </a:lnTo>
                <a:lnTo>
                  <a:pt x="216331" y="580148"/>
                </a:lnTo>
                <a:lnTo>
                  <a:pt x="190360" y="577342"/>
                </a:lnTo>
                <a:lnTo>
                  <a:pt x="144716" y="556691"/>
                </a:lnTo>
                <a:lnTo>
                  <a:pt x="113347" y="523316"/>
                </a:lnTo>
                <a:lnTo>
                  <a:pt x="108762" y="515137"/>
                </a:lnTo>
                <a:lnTo>
                  <a:pt x="107784" y="513359"/>
                </a:lnTo>
                <a:lnTo>
                  <a:pt x="106908" y="511492"/>
                </a:lnTo>
                <a:lnTo>
                  <a:pt x="106019" y="509714"/>
                </a:lnTo>
                <a:lnTo>
                  <a:pt x="101028" y="497420"/>
                </a:lnTo>
                <a:lnTo>
                  <a:pt x="97345" y="484505"/>
                </a:lnTo>
                <a:lnTo>
                  <a:pt x="95059" y="471043"/>
                </a:lnTo>
                <a:lnTo>
                  <a:pt x="94284" y="457161"/>
                </a:lnTo>
                <a:lnTo>
                  <a:pt x="100342" y="419049"/>
                </a:lnTo>
                <a:lnTo>
                  <a:pt x="142697" y="359270"/>
                </a:lnTo>
                <a:lnTo>
                  <a:pt x="185051" y="338353"/>
                </a:lnTo>
                <a:lnTo>
                  <a:pt x="216420" y="334264"/>
                </a:lnTo>
                <a:lnTo>
                  <a:pt x="241833" y="336943"/>
                </a:lnTo>
                <a:lnTo>
                  <a:pt x="286664" y="356730"/>
                </a:lnTo>
                <a:lnTo>
                  <a:pt x="320725" y="393458"/>
                </a:lnTo>
                <a:lnTo>
                  <a:pt x="336791" y="436702"/>
                </a:lnTo>
                <a:lnTo>
                  <a:pt x="338480" y="457161"/>
                </a:lnTo>
                <a:lnTo>
                  <a:pt x="338480" y="332917"/>
                </a:lnTo>
                <a:lnTo>
                  <a:pt x="296113" y="301523"/>
                </a:lnTo>
                <a:lnTo>
                  <a:pt x="244475" y="284264"/>
                </a:lnTo>
                <a:lnTo>
                  <a:pt x="216331" y="281978"/>
                </a:lnTo>
                <a:lnTo>
                  <a:pt x="205765" y="282308"/>
                </a:lnTo>
                <a:lnTo>
                  <a:pt x="165506" y="289623"/>
                </a:lnTo>
                <a:lnTo>
                  <a:pt x="118313" y="312572"/>
                </a:lnTo>
                <a:lnTo>
                  <a:pt x="84277" y="343344"/>
                </a:lnTo>
                <a:lnTo>
                  <a:pt x="59512" y="381571"/>
                </a:lnTo>
                <a:lnTo>
                  <a:pt x="45859" y="422490"/>
                </a:lnTo>
                <a:lnTo>
                  <a:pt x="42392" y="457327"/>
                </a:lnTo>
                <a:lnTo>
                  <a:pt x="44411" y="484073"/>
                </a:lnTo>
                <a:lnTo>
                  <a:pt x="50266" y="509562"/>
                </a:lnTo>
                <a:lnTo>
                  <a:pt x="59664" y="533450"/>
                </a:lnTo>
                <a:lnTo>
                  <a:pt x="72313" y="555510"/>
                </a:lnTo>
                <a:lnTo>
                  <a:pt x="71424" y="556209"/>
                </a:lnTo>
                <a:lnTo>
                  <a:pt x="70548" y="557022"/>
                </a:lnTo>
                <a:lnTo>
                  <a:pt x="69748" y="557911"/>
                </a:lnTo>
                <a:lnTo>
                  <a:pt x="50825" y="577342"/>
                </a:lnTo>
                <a:lnTo>
                  <a:pt x="9474" y="619709"/>
                </a:lnTo>
                <a:lnTo>
                  <a:pt x="2311" y="630809"/>
                </a:lnTo>
                <a:lnTo>
                  <a:pt x="0" y="643382"/>
                </a:lnTo>
                <a:lnTo>
                  <a:pt x="2540" y="655891"/>
                </a:lnTo>
                <a:lnTo>
                  <a:pt x="9918" y="666838"/>
                </a:lnTo>
                <a:lnTo>
                  <a:pt x="16357" y="673163"/>
                </a:lnTo>
                <a:lnTo>
                  <a:pt x="24739" y="676262"/>
                </a:lnTo>
                <a:lnTo>
                  <a:pt x="33121" y="676262"/>
                </a:lnTo>
                <a:lnTo>
                  <a:pt x="111226" y="610463"/>
                </a:lnTo>
                <a:lnTo>
                  <a:pt x="118910" y="602284"/>
                </a:lnTo>
                <a:lnTo>
                  <a:pt x="140779" y="615022"/>
                </a:lnTo>
                <a:lnTo>
                  <a:pt x="164515" y="624497"/>
                </a:lnTo>
                <a:lnTo>
                  <a:pt x="189788" y="630389"/>
                </a:lnTo>
                <a:lnTo>
                  <a:pt x="216331" y="632434"/>
                </a:lnTo>
                <a:lnTo>
                  <a:pt x="263842" y="625779"/>
                </a:lnTo>
                <a:lnTo>
                  <a:pt x="306362" y="607072"/>
                </a:lnTo>
                <a:lnTo>
                  <a:pt x="339623" y="580148"/>
                </a:lnTo>
                <a:lnTo>
                  <a:pt x="369189" y="540829"/>
                </a:lnTo>
                <a:lnTo>
                  <a:pt x="379336" y="518604"/>
                </a:lnTo>
                <a:lnTo>
                  <a:pt x="379425" y="518426"/>
                </a:lnTo>
                <a:lnTo>
                  <a:pt x="379628" y="517893"/>
                </a:lnTo>
                <a:lnTo>
                  <a:pt x="384225" y="503504"/>
                </a:lnTo>
                <a:lnTo>
                  <a:pt x="387604" y="488518"/>
                </a:lnTo>
                <a:lnTo>
                  <a:pt x="389674" y="473075"/>
                </a:lnTo>
                <a:lnTo>
                  <a:pt x="390372" y="457327"/>
                </a:lnTo>
                <a:close/>
              </a:path>
              <a:path w="824229" h="676275">
                <a:moveTo>
                  <a:pt x="417017" y="116573"/>
                </a:moveTo>
                <a:lnTo>
                  <a:pt x="416407" y="115417"/>
                </a:lnTo>
                <a:lnTo>
                  <a:pt x="416052" y="114706"/>
                </a:lnTo>
                <a:lnTo>
                  <a:pt x="415696" y="114173"/>
                </a:lnTo>
                <a:lnTo>
                  <a:pt x="415251" y="113728"/>
                </a:lnTo>
                <a:lnTo>
                  <a:pt x="414286" y="113461"/>
                </a:lnTo>
                <a:lnTo>
                  <a:pt x="413499" y="113195"/>
                </a:lnTo>
                <a:lnTo>
                  <a:pt x="410146" y="112395"/>
                </a:lnTo>
                <a:lnTo>
                  <a:pt x="388607" y="112395"/>
                </a:lnTo>
                <a:lnTo>
                  <a:pt x="388607" y="124752"/>
                </a:lnTo>
                <a:lnTo>
                  <a:pt x="409790" y="124752"/>
                </a:lnTo>
                <a:lnTo>
                  <a:pt x="412521" y="124129"/>
                </a:lnTo>
                <a:lnTo>
                  <a:pt x="413232" y="123863"/>
                </a:lnTo>
                <a:lnTo>
                  <a:pt x="415607" y="123063"/>
                </a:lnTo>
                <a:lnTo>
                  <a:pt x="416229" y="122174"/>
                </a:lnTo>
                <a:lnTo>
                  <a:pt x="416763" y="121462"/>
                </a:lnTo>
                <a:lnTo>
                  <a:pt x="417017" y="120307"/>
                </a:lnTo>
                <a:lnTo>
                  <a:pt x="417017" y="116573"/>
                </a:lnTo>
                <a:close/>
              </a:path>
              <a:path w="824229" h="676275">
                <a:moveTo>
                  <a:pt x="421614" y="166458"/>
                </a:moveTo>
                <a:lnTo>
                  <a:pt x="420903" y="165125"/>
                </a:lnTo>
                <a:lnTo>
                  <a:pt x="420293" y="164325"/>
                </a:lnTo>
                <a:lnTo>
                  <a:pt x="419760" y="163525"/>
                </a:lnTo>
                <a:lnTo>
                  <a:pt x="418871" y="162547"/>
                </a:lnTo>
                <a:lnTo>
                  <a:pt x="416852" y="161925"/>
                </a:lnTo>
                <a:lnTo>
                  <a:pt x="415340" y="161391"/>
                </a:lnTo>
                <a:lnTo>
                  <a:pt x="411556" y="160591"/>
                </a:lnTo>
                <a:lnTo>
                  <a:pt x="388429" y="160591"/>
                </a:lnTo>
                <a:lnTo>
                  <a:pt x="388429" y="177761"/>
                </a:lnTo>
                <a:lnTo>
                  <a:pt x="405726" y="177761"/>
                </a:lnTo>
                <a:lnTo>
                  <a:pt x="411645" y="177660"/>
                </a:lnTo>
                <a:lnTo>
                  <a:pt x="413575" y="177406"/>
                </a:lnTo>
                <a:lnTo>
                  <a:pt x="414020" y="177304"/>
                </a:lnTo>
                <a:lnTo>
                  <a:pt x="416674" y="176872"/>
                </a:lnTo>
                <a:lnTo>
                  <a:pt x="420725" y="173482"/>
                </a:lnTo>
                <a:lnTo>
                  <a:pt x="421347" y="172326"/>
                </a:lnTo>
                <a:lnTo>
                  <a:pt x="421614" y="170903"/>
                </a:lnTo>
                <a:lnTo>
                  <a:pt x="421614" y="166458"/>
                </a:lnTo>
                <a:close/>
              </a:path>
              <a:path w="824229" h="676275">
                <a:moveTo>
                  <a:pt x="724230" y="518160"/>
                </a:moveTo>
                <a:lnTo>
                  <a:pt x="714209" y="502373"/>
                </a:lnTo>
                <a:lnTo>
                  <a:pt x="706882" y="485267"/>
                </a:lnTo>
                <a:lnTo>
                  <a:pt x="702373" y="467169"/>
                </a:lnTo>
                <a:lnTo>
                  <a:pt x="700836" y="448437"/>
                </a:lnTo>
                <a:lnTo>
                  <a:pt x="700836" y="259651"/>
                </a:lnTo>
                <a:lnTo>
                  <a:pt x="700836" y="216166"/>
                </a:lnTo>
                <a:lnTo>
                  <a:pt x="700836" y="171704"/>
                </a:lnTo>
                <a:lnTo>
                  <a:pt x="700836" y="118706"/>
                </a:lnTo>
                <a:lnTo>
                  <a:pt x="700836" y="74244"/>
                </a:lnTo>
                <a:lnTo>
                  <a:pt x="700836" y="6845"/>
                </a:lnTo>
                <a:lnTo>
                  <a:pt x="694042" y="0"/>
                </a:lnTo>
                <a:lnTo>
                  <a:pt x="618236" y="0"/>
                </a:lnTo>
                <a:lnTo>
                  <a:pt x="618236" y="96481"/>
                </a:lnTo>
                <a:lnTo>
                  <a:pt x="618236" y="193941"/>
                </a:lnTo>
                <a:lnTo>
                  <a:pt x="616496" y="202590"/>
                </a:lnTo>
                <a:lnTo>
                  <a:pt x="611771" y="209651"/>
                </a:lnTo>
                <a:lnTo>
                  <a:pt x="604761" y="214414"/>
                </a:lnTo>
                <a:lnTo>
                  <a:pt x="596176" y="216166"/>
                </a:lnTo>
                <a:lnTo>
                  <a:pt x="519214" y="216166"/>
                </a:lnTo>
                <a:lnTo>
                  <a:pt x="515747" y="215455"/>
                </a:lnTo>
                <a:lnTo>
                  <a:pt x="510628" y="214414"/>
                </a:lnTo>
                <a:lnTo>
                  <a:pt x="509155" y="213410"/>
                </a:lnTo>
                <a:lnTo>
                  <a:pt x="503618" y="209651"/>
                </a:lnTo>
                <a:lnTo>
                  <a:pt x="498894" y="202590"/>
                </a:lnTo>
                <a:lnTo>
                  <a:pt x="497154" y="193941"/>
                </a:lnTo>
                <a:lnTo>
                  <a:pt x="498894" y="185280"/>
                </a:lnTo>
                <a:lnTo>
                  <a:pt x="503618" y="178219"/>
                </a:lnTo>
                <a:lnTo>
                  <a:pt x="510628" y="173456"/>
                </a:lnTo>
                <a:lnTo>
                  <a:pt x="519214" y="171704"/>
                </a:lnTo>
                <a:lnTo>
                  <a:pt x="596176" y="171704"/>
                </a:lnTo>
                <a:lnTo>
                  <a:pt x="604761" y="173456"/>
                </a:lnTo>
                <a:lnTo>
                  <a:pt x="611771" y="178219"/>
                </a:lnTo>
                <a:lnTo>
                  <a:pt x="616496" y="185280"/>
                </a:lnTo>
                <a:lnTo>
                  <a:pt x="618236" y="193941"/>
                </a:lnTo>
                <a:lnTo>
                  <a:pt x="618236" y="96481"/>
                </a:lnTo>
                <a:lnTo>
                  <a:pt x="616496" y="105130"/>
                </a:lnTo>
                <a:lnTo>
                  <a:pt x="611771" y="112191"/>
                </a:lnTo>
                <a:lnTo>
                  <a:pt x="604761" y="116967"/>
                </a:lnTo>
                <a:lnTo>
                  <a:pt x="596176" y="118706"/>
                </a:lnTo>
                <a:lnTo>
                  <a:pt x="519214" y="118706"/>
                </a:lnTo>
                <a:lnTo>
                  <a:pt x="510628" y="116967"/>
                </a:lnTo>
                <a:lnTo>
                  <a:pt x="503618" y="112191"/>
                </a:lnTo>
                <a:lnTo>
                  <a:pt x="498894" y="105130"/>
                </a:lnTo>
                <a:lnTo>
                  <a:pt x="497154" y="96481"/>
                </a:lnTo>
                <a:lnTo>
                  <a:pt x="498894" y="87833"/>
                </a:lnTo>
                <a:lnTo>
                  <a:pt x="503618" y="80759"/>
                </a:lnTo>
                <a:lnTo>
                  <a:pt x="509803" y="76555"/>
                </a:lnTo>
                <a:lnTo>
                  <a:pt x="510628" y="75996"/>
                </a:lnTo>
                <a:lnTo>
                  <a:pt x="517474" y="74599"/>
                </a:lnTo>
                <a:lnTo>
                  <a:pt x="519214" y="74244"/>
                </a:lnTo>
                <a:lnTo>
                  <a:pt x="596176" y="74244"/>
                </a:lnTo>
                <a:lnTo>
                  <a:pt x="604761" y="75996"/>
                </a:lnTo>
                <a:lnTo>
                  <a:pt x="611771" y="80759"/>
                </a:lnTo>
                <a:lnTo>
                  <a:pt x="616496" y="87833"/>
                </a:lnTo>
                <a:lnTo>
                  <a:pt x="618236" y="96481"/>
                </a:lnTo>
                <a:lnTo>
                  <a:pt x="618236" y="0"/>
                </a:lnTo>
                <a:lnTo>
                  <a:pt x="459295" y="0"/>
                </a:lnTo>
                <a:lnTo>
                  <a:pt x="459295" y="159969"/>
                </a:lnTo>
                <a:lnTo>
                  <a:pt x="459295" y="176149"/>
                </a:lnTo>
                <a:lnTo>
                  <a:pt x="457796" y="182905"/>
                </a:lnTo>
                <a:lnTo>
                  <a:pt x="454901" y="188734"/>
                </a:lnTo>
                <a:lnTo>
                  <a:pt x="451789" y="195097"/>
                </a:lnTo>
                <a:lnTo>
                  <a:pt x="414020" y="213410"/>
                </a:lnTo>
                <a:lnTo>
                  <a:pt x="356311" y="213410"/>
                </a:lnTo>
                <a:lnTo>
                  <a:pt x="351396" y="208470"/>
                </a:lnTo>
                <a:lnTo>
                  <a:pt x="351358" y="81534"/>
                </a:lnTo>
                <a:lnTo>
                  <a:pt x="356311" y="76555"/>
                </a:lnTo>
                <a:lnTo>
                  <a:pt x="405104" y="76555"/>
                </a:lnTo>
                <a:lnTo>
                  <a:pt x="412483" y="76822"/>
                </a:lnTo>
                <a:lnTo>
                  <a:pt x="451789" y="102616"/>
                </a:lnTo>
                <a:lnTo>
                  <a:pt x="453821" y="123952"/>
                </a:lnTo>
                <a:lnTo>
                  <a:pt x="451967" y="130619"/>
                </a:lnTo>
                <a:lnTo>
                  <a:pt x="448259" y="136677"/>
                </a:lnTo>
                <a:lnTo>
                  <a:pt x="447649" y="137655"/>
                </a:lnTo>
                <a:lnTo>
                  <a:pt x="446417" y="139420"/>
                </a:lnTo>
                <a:lnTo>
                  <a:pt x="448170" y="140944"/>
                </a:lnTo>
                <a:lnTo>
                  <a:pt x="449757" y="142633"/>
                </a:lnTo>
                <a:lnTo>
                  <a:pt x="451180" y="144500"/>
                </a:lnTo>
                <a:lnTo>
                  <a:pt x="451269" y="144678"/>
                </a:lnTo>
                <a:lnTo>
                  <a:pt x="451434" y="144856"/>
                </a:lnTo>
                <a:lnTo>
                  <a:pt x="451535" y="145021"/>
                </a:lnTo>
                <a:lnTo>
                  <a:pt x="456730" y="151879"/>
                </a:lnTo>
                <a:lnTo>
                  <a:pt x="459295" y="159969"/>
                </a:lnTo>
                <a:lnTo>
                  <a:pt x="459295" y="0"/>
                </a:lnTo>
                <a:lnTo>
                  <a:pt x="342722" y="0"/>
                </a:lnTo>
                <a:lnTo>
                  <a:pt x="342722" y="146634"/>
                </a:lnTo>
                <a:lnTo>
                  <a:pt x="342290" y="154990"/>
                </a:lnTo>
                <a:lnTo>
                  <a:pt x="324243" y="196253"/>
                </a:lnTo>
                <a:lnTo>
                  <a:pt x="286080" y="214922"/>
                </a:lnTo>
                <a:lnTo>
                  <a:pt x="277406" y="215455"/>
                </a:lnTo>
                <a:lnTo>
                  <a:pt x="276059" y="215366"/>
                </a:lnTo>
                <a:lnTo>
                  <a:pt x="268084" y="214858"/>
                </a:lnTo>
                <a:lnTo>
                  <a:pt x="229362" y="194779"/>
                </a:lnTo>
                <a:lnTo>
                  <a:pt x="212496" y="155295"/>
                </a:lnTo>
                <a:lnTo>
                  <a:pt x="212013" y="146634"/>
                </a:lnTo>
                <a:lnTo>
                  <a:pt x="212013" y="144500"/>
                </a:lnTo>
                <a:lnTo>
                  <a:pt x="222453" y="104330"/>
                </a:lnTo>
                <a:lnTo>
                  <a:pt x="261264" y="76555"/>
                </a:lnTo>
                <a:lnTo>
                  <a:pt x="277406" y="74599"/>
                </a:lnTo>
                <a:lnTo>
                  <a:pt x="286550" y="75184"/>
                </a:lnTo>
                <a:lnTo>
                  <a:pt x="325081" y="94856"/>
                </a:lnTo>
                <a:lnTo>
                  <a:pt x="342265" y="135128"/>
                </a:lnTo>
                <a:lnTo>
                  <a:pt x="342722" y="146634"/>
                </a:lnTo>
                <a:lnTo>
                  <a:pt x="342722" y="0"/>
                </a:lnTo>
                <a:lnTo>
                  <a:pt x="202133" y="0"/>
                </a:lnTo>
                <a:lnTo>
                  <a:pt x="202133" y="81534"/>
                </a:lnTo>
                <a:lnTo>
                  <a:pt x="202069" y="167436"/>
                </a:lnTo>
                <a:lnTo>
                  <a:pt x="189153" y="205854"/>
                </a:lnTo>
                <a:lnTo>
                  <a:pt x="164884" y="215366"/>
                </a:lnTo>
                <a:lnTo>
                  <a:pt x="159143" y="215366"/>
                </a:lnTo>
                <a:lnTo>
                  <a:pt x="123304" y="196532"/>
                </a:lnTo>
                <a:lnTo>
                  <a:pt x="117576" y="164058"/>
                </a:lnTo>
                <a:lnTo>
                  <a:pt x="121640" y="159524"/>
                </a:lnTo>
                <a:lnTo>
                  <a:pt x="143700" y="156413"/>
                </a:lnTo>
                <a:lnTo>
                  <a:pt x="146799" y="157302"/>
                </a:lnTo>
                <a:lnTo>
                  <a:pt x="151561" y="161391"/>
                </a:lnTo>
                <a:lnTo>
                  <a:pt x="152971" y="164312"/>
                </a:lnTo>
                <a:lnTo>
                  <a:pt x="153149" y="167436"/>
                </a:lnTo>
                <a:lnTo>
                  <a:pt x="153504" y="176149"/>
                </a:lnTo>
                <a:lnTo>
                  <a:pt x="155448" y="178816"/>
                </a:lnTo>
                <a:lnTo>
                  <a:pt x="156235" y="179628"/>
                </a:lnTo>
                <a:lnTo>
                  <a:pt x="160655" y="179628"/>
                </a:lnTo>
                <a:lnTo>
                  <a:pt x="164973" y="174104"/>
                </a:lnTo>
                <a:lnTo>
                  <a:pt x="164973" y="156413"/>
                </a:lnTo>
                <a:lnTo>
                  <a:pt x="164973" y="81534"/>
                </a:lnTo>
                <a:lnTo>
                  <a:pt x="169913" y="76555"/>
                </a:lnTo>
                <a:lnTo>
                  <a:pt x="197180" y="76555"/>
                </a:lnTo>
                <a:lnTo>
                  <a:pt x="202133" y="81534"/>
                </a:lnTo>
                <a:lnTo>
                  <a:pt x="202133" y="0"/>
                </a:lnTo>
                <a:lnTo>
                  <a:pt x="77343" y="0"/>
                </a:lnTo>
                <a:lnTo>
                  <a:pt x="70548" y="6845"/>
                </a:lnTo>
                <a:lnTo>
                  <a:pt x="70548" y="325374"/>
                </a:lnTo>
                <a:lnTo>
                  <a:pt x="92583" y="304177"/>
                </a:lnTo>
                <a:lnTo>
                  <a:pt x="117652" y="286639"/>
                </a:lnTo>
                <a:lnTo>
                  <a:pt x="175209" y="264096"/>
                </a:lnTo>
                <a:lnTo>
                  <a:pt x="216420" y="259651"/>
                </a:lnTo>
                <a:lnTo>
                  <a:pt x="233641" y="260413"/>
                </a:lnTo>
                <a:lnTo>
                  <a:pt x="250431" y="262636"/>
                </a:lnTo>
                <a:lnTo>
                  <a:pt x="266750" y="266255"/>
                </a:lnTo>
                <a:lnTo>
                  <a:pt x="282524" y="271221"/>
                </a:lnTo>
                <a:lnTo>
                  <a:pt x="597052" y="271221"/>
                </a:lnTo>
                <a:lnTo>
                  <a:pt x="605637" y="272961"/>
                </a:lnTo>
                <a:lnTo>
                  <a:pt x="612660" y="277723"/>
                </a:lnTo>
                <a:lnTo>
                  <a:pt x="617385" y="284797"/>
                </a:lnTo>
                <a:lnTo>
                  <a:pt x="619125" y="293446"/>
                </a:lnTo>
                <a:lnTo>
                  <a:pt x="617385" y="302094"/>
                </a:lnTo>
                <a:lnTo>
                  <a:pt x="612660" y="309168"/>
                </a:lnTo>
                <a:lnTo>
                  <a:pt x="605637" y="313931"/>
                </a:lnTo>
                <a:lnTo>
                  <a:pt x="597052" y="315683"/>
                </a:lnTo>
                <a:lnTo>
                  <a:pt x="353034" y="315683"/>
                </a:lnTo>
                <a:lnTo>
                  <a:pt x="364998" y="328472"/>
                </a:lnTo>
                <a:lnTo>
                  <a:pt x="375780" y="342277"/>
                </a:lnTo>
                <a:lnTo>
                  <a:pt x="385318" y="357035"/>
                </a:lnTo>
                <a:lnTo>
                  <a:pt x="393547" y="372681"/>
                </a:lnTo>
                <a:lnTo>
                  <a:pt x="597052" y="372681"/>
                </a:lnTo>
                <a:lnTo>
                  <a:pt x="605637" y="374421"/>
                </a:lnTo>
                <a:lnTo>
                  <a:pt x="612660" y="379196"/>
                </a:lnTo>
                <a:lnTo>
                  <a:pt x="617385" y="386257"/>
                </a:lnTo>
                <a:lnTo>
                  <a:pt x="619125" y="394906"/>
                </a:lnTo>
                <a:lnTo>
                  <a:pt x="617385" y="403555"/>
                </a:lnTo>
                <a:lnTo>
                  <a:pt x="612660" y="410629"/>
                </a:lnTo>
                <a:lnTo>
                  <a:pt x="605637" y="415391"/>
                </a:lnTo>
                <a:lnTo>
                  <a:pt x="597052" y="417144"/>
                </a:lnTo>
                <a:lnTo>
                  <a:pt x="408368" y="417144"/>
                </a:lnTo>
                <a:lnTo>
                  <a:pt x="410121" y="426910"/>
                </a:lnTo>
                <a:lnTo>
                  <a:pt x="411391" y="436854"/>
                </a:lnTo>
                <a:lnTo>
                  <a:pt x="412165" y="446938"/>
                </a:lnTo>
                <a:lnTo>
                  <a:pt x="412432" y="457161"/>
                </a:lnTo>
                <a:lnTo>
                  <a:pt x="411810" y="472884"/>
                </a:lnTo>
                <a:lnTo>
                  <a:pt x="409981" y="488302"/>
                </a:lnTo>
                <a:lnTo>
                  <a:pt x="406996" y="503351"/>
                </a:lnTo>
                <a:lnTo>
                  <a:pt x="402818" y="518337"/>
                </a:lnTo>
                <a:lnTo>
                  <a:pt x="402729" y="518604"/>
                </a:lnTo>
                <a:lnTo>
                  <a:pt x="724230" y="518160"/>
                </a:lnTo>
                <a:close/>
              </a:path>
              <a:path w="824229" h="676275">
                <a:moveTo>
                  <a:pt x="824217" y="185674"/>
                </a:moveTo>
                <a:lnTo>
                  <a:pt x="821016" y="169672"/>
                </a:lnTo>
                <a:lnTo>
                  <a:pt x="812253" y="156578"/>
                </a:lnTo>
                <a:lnTo>
                  <a:pt x="799274" y="147739"/>
                </a:lnTo>
                <a:lnTo>
                  <a:pt x="783361" y="144500"/>
                </a:lnTo>
                <a:lnTo>
                  <a:pt x="722909" y="144500"/>
                </a:lnTo>
                <a:lnTo>
                  <a:pt x="722998" y="448348"/>
                </a:lnTo>
                <a:lnTo>
                  <a:pt x="731443" y="487273"/>
                </a:lnTo>
                <a:lnTo>
                  <a:pt x="754329" y="518071"/>
                </a:lnTo>
                <a:lnTo>
                  <a:pt x="782180" y="514438"/>
                </a:lnTo>
                <a:lnTo>
                  <a:pt x="804329" y="502805"/>
                </a:lnTo>
                <a:lnTo>
                  <a:pt x="818946" y="478497"/>
                </a:lnTo>
                <a:lnTo>
                  <a:pt x="824217" y="436791"/>
                </a:lnTo>
                <a:lnTo>
                  <a:pt x="824217" y="1856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414183" y="5501423"/>
            <a:ext cx="771525" cy="705485"/>
          </a:xfrm>
          <a:custGeom>
            <a:avLst/>
            <a:gdLst/>
            <a:ahLst/>
            <a:cxnLst/>
            <a:rect l="l" t="t" r="r" b="b"/>
            <a:pathLst>
              <a:path w="771525" h="705485">
                <a:moveTo>
                  <a:pt x="184561" y="430755"/>
                </a:moveTo>
                <a:lnTo>
                  <a:pt x="139661" y="423525"/>
                </a:lnTo>
                <a:lnTo>
                  <a:pt x="100630" y="403403"/>
                </a:lnTo>
                <a:lnTo>
                  <a:pt x="69829" y="372737"/>
                </a:lnTo>
                <a:lnTo>
                  <a:pt x="49617" y="333879"/>
                </a:lnTo>
                <a:lnTo>
                  <a:pt x="42355" y="289179"/>
                </a:lnTo>
                <a:lnTo>
                  <a:pt x="49617" y="244478"/>
                </a:lnTo>
                <a:lnTo>
                  <a:pt x="69829" y="205620"/>
                </a:lnTo>
                <a:lnTo>
                  <a:pt x="100630" y="174954"/>
                </a:lnTo>
                <a:lnTo>
                  <a:pt x="139661" y="154832"/>
                </a:lnTo>
                <a:lnTo>
                  <a:pt x="184561" y="147602"/>
                </a:lnTo>
                <a:lnTo>
                  <a:pt x="229459" y="154832"/>
                </a:lnTo>
                <a:lnTo>
                  <a:pt x="268488" y="174954"/>
                </a:lnTo>
                <a:lnTo>
                  <a:pt x="299288" y="205620"/>
                </a:lnTo>
                <a:lnTo>
                  <a:pt x="319499" y="244478"/>
                </a:lnTo>
                <a:lnTo>
                  <a:pt x="326761" y="289179"/>
                </a:lnTo>
                <a:lnTo>
                  <a:pt x="319499" y="333879"/>
                </a:lnTo>
                <a:lnTo>
                  <a:pt x="299288" y="372737"/>
                </a:lnTo>
                <a:lnTo>
                  <a:pt x="268488" y="403403"/>
                </a:lnTo>
                <a:lnTo>
                  <a:pt x="229459" y="423525"/>
                </a:lnTo>
                <a:lnTo>
                  <a:pt x="184561" y="430755"/>
                </a:lnTo>
                <a:close/>
              </a:path>
              <a:path w="771525" h="705485">
                <a:moveTo>
                  <a:pt x="343406" y="704881"/>
                </a:moveTo>
                <a:lnTo>
                  <a:pt x="25717" y="704881"/>
                </a:lnTo>
                <a:lnTo>
                  <a:pt x="15707" y="702869"/>
                </a:lnTo>
                <a:lnTo>
                  <a:pt x="7532" y="697382"/>
                </a:lnTo>
                <a:lnTo>
                  <a:pt x="2021" y="689243"/>
                </a:lnTo>
                <a:lnTo>
                  <a:pt x="0" y="679277"/>
                </a:lnTo>
                <a:lnTo>
                  <a:pt x="0" y="561380"/>
                </a:lnTo>
                <a:lnTo>
                  <a:pt x="7527" y="524355"/>
                </a:lnTo>
                <a:lnTo>
                  <a:pt x="28042" y="494084"/>
                </a:lnTo>
                <a:lnTo>
                  <a:pt x="58446" y="473657"/>
                </a:lnTo>
                <a:lnTo>
                  <a:pt x="95637" y="466162"/>
                </a:lnTo>
                <a:lnTo>
                  <a:pt x="273487" y="466162"/>
                </a:lnTo>
                <a:lnTo>
                  <a:pt x="310677" y="473657"/>
                </a:lnTo>
                <a:lnTo>
                  <a:pt x="341081" y="494084"/>
                </a:lnTo>
                <a:lnTo>
                  <a:pt x="361596" y="524355"/>
                </a:lnTo>
                <a:lnTo>
                  <a:pt x="369124" y="561380"/>
                </a:lnTo>
                <a:lnTo>
                  <a:pt x="369124" y="679277"/>
                </a:lnTo>
                <a:lnTo>
                  <a:pt x="367102" y="689243"/>
                </a:lnTo>
                <a:lnTo>
                  <a:pt x="361591" y="697382"/>
                </a:lnTo>
                <a:lnTo>
                  <a:pt x="353416" y="702869"/>
                </a:lnTo>
                <a:lnTo>
                  <a:pt x="343406" y="704881"/>
                </a:lnTo>
                <a:close/>
              </a:path>
              <a:path w="771525" h="705485">
                <a:moveTo>
                  <a:pt x="367717" y="430755"/>
                </a:moveTo>
                <a:lnTo>
                  <a:pt x="357250" y="430755"/>
                </a:lnTo>
                <a:lnTo>
                  <a:pt x="350087" y="427629"/>
                </a:lnTo>
                <a:lnTo>
                  <a:pt x="345101" y="421866"/>
                </a:lnTo>
                <a:lnTo>
                  <a:pt x="340898" y="415128"/>
                </a:lnTo>
                <a:lnTo>
                  <a:pt x="338987" y="407607"/>
                </a:lnTo>
                <a:lnTo>
                  <a:pt x="339421" y="399861"/>
                </a:lnTo>
                <a:lnTo>
                  <a:pt x="342257" y="392448"/>
                </a:lnTo>
                <a:lnTo>
                  <a:pt x="382390" y="322516"/>
                </a:lnTo>
                <a:lnTo>
                  <a:pt x="368132" y="296386"/>
                </a:lnTo>
                <a:lnTo>
                  <a:pt x="357822" y="268743"/>
                </a:lnTo>
                <a:lnTo>
                  <a:pt x="351562" y="239884"/>
                </a:lnTo>
                <a:lnTo>
                  <a:pt x="349452" y="210108"/>
                </a:lnTo>
                <a:lnTo>
                  <a:pt x="355036" y="161990"/>
                </a:lnTo>
                <a:lnTo>
                  <a:pt x="370935" y="117789"/>
                </a:lnTo>
                <a:lnTo>
                  <a:pt x="395873" y="78774"/>
                </a:lnTo>
                <a:lnTo>
                  <a:pt x="428575" y="46217"/>
                </a:lnTo>
                <a:lnTo>
                  <a:pt x="467763" y="21388"/>
                </a:lnTo>
                <a:lnTo>
                  <a:pt x="512160" y="5558"/>
                </a:lnTo>
                <a:lnTo>
                  <a:pt x="560492" y="0"/>
                </a:lnTo>
                <a:lnTo>
                  <a:pt x="608821" y="5558"/>
                </a:lnTo>
                <a:lnTo>
                  <a:pt x="653217" y="21388"/>
                </a:lnTo>
                <a:lnTo>
                  <a:pt x="692403" y="46217"/>
                </a:lnTo>
                <a:lnTo>
                  <a:pt x="725104" y="78774"/>
                </a:lnTo>
                <a:lnTo>
                  <a:pt x="750042" y="117789"/>
                </a:lnTo>
                <a:lnTo>
                  <a:pt x="765941" y="161990"/>
                </a:lnTo>
                <a:lnTo>
                  <a:pt x="771524" y="210108"/>
                </a:lnTo>
                <a:lnTo>
                  <a:pt x="765941" y="258225"/>
                </a:lnTo>
                <a:lnTo>
                  <a:pt x="750042" y="302426"/>
                </a:lnTo>
                <a:lnTo>
                  <a:pt x="725104" y="341441"/>
                </a:lnTo>
                <a:lnTo>
                  <a:pt x="692403" y="373999"/>
                </a:lnTo>
                <a:lnTo>
                  <a:pt x="658846" y="395261"/>
                </a:lnTo>
                <a:lnTo>
                  <a:pt x="461087" y="395261"/>
                </a:lnTo>
                <a:lnTo>
                  <a:pt x="370869" y="430192"/>
                </a:lnTo>
                <a:lnTo>
                  <a:pt x="367717" y="430755"/>
                </a:lnTo>
                <a:close/>
              </a:path>
              <a:path w="771525" h="705485">
                <a:moveTo>
                  <a:pt x="560492" y="420216"/>
                </a:moveTo>
                <a:lnTo>
                  <a:pt x="534637" y="418618"/>
                </a:lnTo>
                <a:lnTo>
                  <a:pt x="509271" y="413875"/>
                </a:lnTo>
                <a:lnTo>
                  <a:pt x="484664" y="406064"/>
                </a:lnTo>
                <a:lnTo>
                  <a:pt x="461087" y="395261"/>
                </a:lnTo>
                <a:lnTo>
                  <a:pt x="658846" y="395261"/>
                </a:lnTo>
                <a:lnTo>
                  <a:pt x="653217" y="398827"/>
                </a:lnTo>
                <a:lnTo>
                  <a:pt x="608821" y="414657"/>
                </a:lnTo>
                <a:lnTo>
                  <a:pt x="560492" y="4202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6384208" y="6769482"/>
            <a:ext cx="578485" cy="695325"/>
            <a:chOff x="6384208" y="6769482"/>
            <a:chExt cx="578485" cy="695325"/>
          </a:xfrm>
        </p:grpSpPr>
        <p:sp>
          <p:nvSpPr>
            <p:cNvPr id="8" name="object 8"/>
            <p:cNvSpPr/>
            <p:nvPr/>
          </p:nvSpPr>
          <p:spPr>
            <a:xfrm>
              <a:off x="6442011" y="6769493"/>
              <a:ext cx="490855" cy="695325"/>
            </a:xfrm>
            <a:custGeom>
              <a:avLst/>
              <a:gdLst/>
              <a:ahLst/>
              <a:cxnLst/>
              <a:rect l="l" t="t" r="r" b="b"/>
              <a:pathLst>
                <a:path w="490854" h="695325">
                  <a:moveTo>
                    <a:pt x="404698" y="173824"/>
                  </a:moveTo>
                  <a:lnTo>
                    <a:pt x="398500" y="127647"/>
                  </a:lnTo>
                  <a:lnTo>
                    <a:pt x="381012" y="86131"/>
                  </a:lnTo>
                  <a:lnTo>
                    <a:pt x="353885" y="50939"/>
                  </a:lnTo>
                  <a:lnTo>
                    <a:pt x="318770" y="23749"/>
                  </a:lnTo>
                  <a:lnTo>
                    <a:pt x="277329" y="6210"/>
                  </a:lnTo>
                  <a:lnTo>
                    <a:pt x="231190" y="0"/>
                  </a:lnTo>
                  <a:lnTo>
                    <a:pt x="185115" y="6210"/>
                  </a:lnTo>
                  <a:lnTo>
                    <a:pt x="143700" y="23749"/>
                  </a:lnTo>
                  <a:lnTo>
                    <a:pt x="108610" y="50939"/>
                  </a:lnTo>
                  <a:lnTo>
                    <a:pt x="81495" y="86131"/>
                  </a:lnTo>
                  <a:lnTo>
                    <a:pt x="64008" y="127647"/>
                  </a:lnTo>
                  <a:lnTo>
                    <a:pt x="57810" y="173824"/>
                  </a:lnTo>
                  <a:lnTo>
                    <a:pt x="58686" y="191274"/>
                  </a:lnTo>
                  <a:lnTo>
                    <a:pt x="61239" y="208229"/>
                  </a:lnTo>
                  <a:lnTo>
                    <a:pt x="65392" y="224612"/>
                  </a:lnTo>
                  <a:lnTo>
                    <a:pt x="71018" y="240347"/>
                  </a:lnTo>
                  <a:lnTo>
                    <a:pt x="124485" y="218160"/>
                  </a:lnTo>
                  <a:lnTo>
                    <a:pt x="120713" y="207670"/>
                  </a:lnTo>
                  <a:lnTo>
                    <a:pt x="117932" y="196761"/>
                  </a:lnTo>
                  <a:lnTo>
                    <a:pt x="116217" y="185458"/>
                  </a:lnTo>
                  <a:lnTo>
                    <a:pt x="115633" y="173824"/>
                  </a:lnTo>
                  <a:lnTo>
                    <a:pt x="124714" y="128752"/>
                  </a:lnTo>
                  <a:lnTo>
                    <a:pt x="149491" y="91909"/>
                  </a:lnTo>
                  <a:lnTo>
                    <a:pt x="186220" y="67056"/>
                  </a:lnTo>
                  <a:lnTo>
                    <a:pt x="231190" y="57937"/>
                  </a:lnTo>
                  <a:lnTo>
                    <a:pt x="276237" y="67056"/>
                  </a:lnTo>
                  <a:lnTo>
                    <a:pt x="313004" y="91909"/>
                  </a:lnTo>
                  <a:lnTo>
                    <a:pt x="337794" y="128752"/>
                  </a:lnTo>
                  <a:lnTo>
                    <a:pt x="346875" y="173824"/>
                  </a:lnTo>
                  <a:lnTo>
                    <a:pt x="346290" y="185458"/>
                  </a:lnTo>
                  <a:lnTo>
                    <a:pt x="344576" y="196748"/>
                  </a:lnTo>
                  <a:lnTo>
                    <a:pt x="341795" y="207657"/>
                  </a:lnTo>
                  <a:lnTo>
                    <a:pt x="338023" y="218135"/>
                  </a:lnTo>
                  <a:lnTo>
                    <a:pt x="391490" y="240347"/>
                  </a:lnTo>
                  <a:lnTo>
                    <a:pt x="397116" y="224612"/>
                  </a:lnTo>
                  <a:lnTo>
                    <a:pt x="401269" y="208229"/>
                  </a:lnTo>
                  <a:lnTo>
                    <a:pt x="403821" y="191274"/>
                  </a:lnTo>
                  <a:lnTo>
                    <a:pt x="404698" y="173824"/>
                  </a:lnTo>
                  <a:close/>
                </a:path>
                <a:path w="490854" h="695325">
                  <a:moveTo>
                    <a:pt x="490283" y="439102"/>
                  </a:moveTo>
                  <a:lnTo>
                    <a:pt x="481939" y="417614"/>
                  </a:lnTo>
                  <a:lnTo>
                    <a:pt x="466712" y="400342"/>
                  </a:lnTo>
                  <a:lnTo>
                    <a:pt x="446024" y="389674"/>
                  </a:lnTo>
                  <a:lnTo>
                    <a:pt x="289039" y="344716"/>
                  </a:lnTo>
                  <a:lnTo>
                    <a:pt x="289039" y="173824"/>
                  </a:lnTo>
                  <a:lnTo>
                    <a:pt x="284492" y="151269"/>
                  </a:lnTo>
                  <a:lnTo>
                    <a:pt x="272110" y="132854"/>
                  </a:lnTo>
                  <a:lnTo>
                    <a:pt x="253733" y="120434"/>
                  </a:lnTo>
                  <a:lnTo>
                    <a:pt x="231228" y="115874"/>
                  </a:lnTo>
                  <a:lnTo>
                    <a:pt x="208724" y="120434"/>
                  </a:lnTo>
                  <a:lnTo>
                    <a:pt x="190347" y="132854"/>
                  </a:lnTo>
                  <a:lnTo>
                    <a:pt x="177952" y="151269"/>
                  </a:lnTo>
                  <a:lnTo>
                    <a:pt x="173418" y="173824"/>
                  </a:lnTo>
                  <a:lnTo>
                    <a:pt x="173418" y="526440"/>
                  </a:lnTo>
                  <a:lnTo>
                    <a:pt x="98691" y="451548"/>
                  </a:lnTo>
                  <a:lnTo>
                    <a:pt x="79565" y="438823"/>
                  </a:lnTo>
                  <a:lnTo>
                    <a:pt x="57810" y="434568"/>
                  </a:lnTo>
                  <a:lnTo>
                    <a:pt x="36055" y="438823"/>
                  </a:lnTo>
                  <a:lnTo>
                    <a:pt x="16929" y="451548"/>
                  </a:lnTo>
                  <a:lnTo>
                    <a:pt x="4229" y="470700"/>
                  </a:lnTo>
                  <a:lnTo>
                    <a:pt x="0" y="492506"/>
                  </a:lnTo>
                  <a:lnTo>
                    <a:pt x="4229" y="514311"/>
                  </a:lnTo>
                  <a:lnTo>
                    <a:pt x="16929" y="533488"/>
                  </a:lnTo>
                  <a:lnTo>
                    <a:pt x="178384" y="695325"/>
                  </a:lnTo>
                  <a:lnTo>
                    <a:pt x="443801" y="695325"/>
                  </a:lnTo>
                  <a:lnTo>
                    <a:pt x="490258" y="462407"/>
                  </a:lnTo>
                  <a:lnTo>
                    <a:pt x="490283" y="43910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84208" y="6832461"/>
              <a:ext cx="75455" cy="22170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86916" y="6832461"/>
              <a:ext cx="75420" cy="221704"/>
            </a:xfrm>
            <a:prstGeom prst="rect">
              <a:avLst/>
            </a:prstGeom>
          </p:spPr>
        </p:pic>
      </p:grpSp>
      <p:sp>
        <p:nvSpPr>
          <p:cNvPr id="11" name="object 11"/>
          <p:cNvSpPr/>
          <p:nvPr/>
        </p:nvSpPr>
        <p:spPr>
          <a:xfrm>
            <a:off x="6671857" y="8045396"/>
            <a:ext cx="91440" cy="304165"/>
          </a:xfrm>
          <a:custGeom>
            <a:avLst/>
            <a:gdLst/>
            <a:ahLst/>
            <a:cxnLst/>
            <a:rect l="l" t="t" r="r" b="b"/>
            <a:pathLst>
              <a:path w="91440" h="304165">
                <a:moveTo>
                  <a:pt x="91113" y="303849"/>
                </a:moveTo>
                <a:lnTo>
                  <a:pt x="0" y="303849"/>
                </a:lnTo>
                <a:lnTo>
                  <a:pt x="0" y="0"/>
                </a:lnTo>
                <a:lnTo>
                  <a:pt x="91113" y="0"/>
                </a:lnTo>
                <a:lnTo>
                  <a:pt x="91113" y="303849"/>
                </a:lnTo>
                <a:close/>
              </a:path>
            </a:pathLst>
          </a:custGeom>
          <a:solidFill>
            <a:srgbClr val="0405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808597" y="8136579"/>
            <a:ext cx="91440" cy="212725"/>
          </a:xfrm>
          <a:custGeom>
            <a:avLst/>
            <a:gdLst/>
            <a:ahLst/>
            <a:cxnLst/>
            <a:rect l="l" t="t" r="r" b="b"/>
            <a:pathLst>
              <a:path w="91440" h="212725">
                <a:moveTo>
                  <a:pt x="91113" y="212666"/>
                </a:moveTo>
                <a:lnTo>
                  <a:pt x="0" y="212666"/>
                </a:lnTo>
                <a:lnTo>
                  <a:pt x="0" y="0"/>
                </a:lnTo>
                <a:lnTo>
                  <a:pt x="91113" y="0"/>
                </a:lnTo>
                <a:lnTo>
                  <a:pt x="91113" y="212666"/>
                </a:lnTo>
                <a:close/>
              </a:path>
            </a:pathLst>
          </a:custGeom>
          <a:solidFill>
            <a:srgbClr val="0405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383185" y="7863102"/>
            <a:ext cx="781050" cy="781050"/>
          </a:xfrm>
          <a:custGeom>
            <a:avLst/>
            <a:gdLst/>
            <a:ahLst/>
            <a:cxnLst/>
            <a:rect l="l" t="t" r="r" b="b"/>
            <a:pathLst>
              <a:path w="781050" h="781050">
                <a:moveTo>
                  <a:pt x="243116" y="364591"/>
                </a:moveTo>
                <a:lnTo>
                  <a:pt x="151930" y="364591"/>
                </a:lnTo>
                <a:lnTo>
                  <a:pt x="151930" y="486143"/>
                </a:lnTo>
                <a:lnTo>
                  <a:pt x="243116" y="486143"/>
                </a:lnTo>
                <a:lnTo>
                  <a:pt x="243116" y="364591"/>
                </a:lnTo>
                <a:close/>
              </a:path>
              <a:path w="781050" h="781050">
                <a:moveTo>
                  <a:pt x="781050" y="738136"/>
                </a:moveTo>
                <a:lnTo>
                  <a:pt x="633971" y="590994"/>
                </a:lnTo>
                <a:lnTo>
                  <a:pt x="590994" y="548005"/>
                </a:lnTo>
                <a:lnTo>
                  <a:pt x="617601" y="511314"/>
                </a:lnTo>
                <a:lnTo>
                  <a:pt x="639127" y="471131"/>
                </a:lnTo>
                <a:lnTo>
                  <a:pt x="655104" y="427913"/>
                </a:lnTo>
                <a:lnTo>
                  <a:pt x="665022" y="382130"/>
                </a:lnTo>
                <a:lnTo>
                  <a:pt x="668439" y="334225"/>
                </a:lnTo>
                <a:lnTo>
                  <a:pt x="664819" y="284835"/>
                </a:lnTo>
                <a:lnTo>
                  <a:pt x="654291" y="237693"/>
                </a:lnTo>
                <a:lnTo>
                  <a:pt x="637374" y="193332"/>
                </a:lnTo>
                <a:lnTo>
                  <a:pt x="614603" y="152234"/>
                </a:lnTo>
                <a:lnTo>
                  <a:pt x="607631" y="143002"/>
                </a:lnTo>
                <a:lnTo>
                  <a:pt x="607631" y="334225"/>
                </a:lnTo>
                <a:lnTo>
                  <a:pt x="603224" y="383324"/>
                </a:lnTo>
                <a:lnTo>
                  <a:pt x="590499" y="429552"/>
                </a:lnTo>
                <a:lnTo>
                  <a:pt x="570242" y="472135"/>
                </a:lnTo>
                <a:lnTo>
                  <a:pt x="543242" y="510298"/>
                </a:lnTo>
                <a:lnTo>
                  <a:pt x="510273" y="543267"/>
                </a:lnTo>
                <a:lnTo>
                  <a:pt x="472109" y="570268"/>
                </a:lnTo>
                <a:lnTo>
                  <a:pt x="429526" y="590511"/>
                </a:lnTo>
                <a:lnTo>
                  <a:pt x="383298" y="603224"/>
                </a:lnTo>
                <a:lnTo>
                  <a:pt x="334225" y="607631"/>
                </a:lnTo>
                <a:lnTo>
                  <a:pt x="285140" y="603224"/>
                </a:lnTo>
                <a:lnTo>
                  <a:pt x="238912" y="590511"/>
                </a:lnTo>
                <a:lnTo>
                  <a:pt x="196329" y="570268"/>
                </a:lnTo>
                <a:lnTo>
                  <a:pt x="158140" y="543267"/>
                </a:lnTo>
                <a:lnTo>
                  <a:pt x="125158" y="510298"/>
                </a:lnTo>
                <a:lnTo>
                  <a:pt x="98145" y="472135"/>
                </a:lnTo>
                <a:lnTo>
                  <a:pt x="77889" y="429552"/>
                </a:lnTo>
                <a:lnTo>
                  <a:pt x="65163" y="383324"/>
                </a:lnTo>
                <a:lnTo>
                  <a:pt x="60744" y="334225"/>
                </a:lnTo>
                <a:lnTo>
                  <a:pt x="65163" y="285140"/>
                </a:lnTo>
                <a:lnTo>
                  <a:pt x="77876" y="238912"/>
                </a:lnTo>
                <a:lnTo>
                  <a:pt x="98132" y="196329"/>
                </a:lnTo>
                <a:lnTo>
                  <a:pt x="125133" y="158140"/>
                </a:lnTo>
                <a:lnTo>
                  <a:pt x="158115" y="125158"/>
                </a:lnTo>
                <a:lnTo>
                  <a:pt x="196291" y="98145"/>
                </a:lnTo>
                <a:lnTo>
                  <a:pt x="238887" y="77889"/>
                </a:lnTo>
                <a:lnTo>
                  <a:pt x="285127" y="65163"/>
                </a:lnTo>
                <a:lnTo>
                  <a:pt x="334225" y="60744"/>
                </a:lnTo>
                <a:lnTo>
                  <a:pt x="383324" y="65163"/>
                </a:lnTo>
                <a:lnTo>
                  <a:pt x="429552" y="77876"/>
                </a:lnTo>
                <a:lnTo>
                  <a:pt x="472135" y="98132"/>
                </a:lnTo>
                <a:lnTo>
                  <a:pt x="510298" y="125133"/>
                </a:lnTo>
                <a:lnTo>
                  <a:pt x="543267" y="158115"/>
                </a:lnTo>
                <a:lnTo>
                  <a:pt x="570268" y="196291"/>
                </a:lnTo>
                <a:lnTo>
                  <a:pt x="590511" y="238887"/>
                </a:lnTo>
                <a:lnTo>
                  <a:pt x="603224" y="285140"/>
                </a:lnTo>
                <a:lnTo>
                  <a:pt x="607631" y="334225"/>
                </a:lnTo>
                <a:lnTo>
                  <a:pt x="607631" y="143002"/>
                </a:lnTo>
                <a:lnTo>
                  <a:pt x="553491" y="81978"/>
                </a:lnTo>
                <a:lnTo>
                  <a:pt x="516204" y="53848"/>
                </a:lnTo>
                <a:lnTo>
                  <a:pt x="475119" y="31064"/>
                </a:lnTo>
                <a:lnTo>
                  <a:pt x="430745" y="14160"/>
                </a:lnTo>
                <a:lnTo>
                  <a:pt x="383616" y="3632"/>
                </a:lnTo>
                <a:lnTo>
                  <a:pt x="334225" y="0"/>
                </a:lnTo>
                <a:lnTo>
                  <a:pt x="284835" y="3632"/>
                </a:lnTo>
                <a:lnTo>
                  <a:pt x="237693" y="14160"/>
                </a:lnTo>
                <a:lnTo>
                  <a:pt x="193319" y="31064"/>
                </a:lnTo>
                <a:lnTo>
                  <a:pt x="152234" y="53848"/>
                </a:lnTo>
                <a:lnTo>
                  <a:pt x="114947" y="81978"/>
                </a:lnTo>
                <a:lnTo>
                  <a:pt x="81978" y="114947"/>
                </a:lnTo>
                <a:lnTo>
                  <a:pt x="53848" y="152234"/>
                </a:lnTo>
                <a:lnTo>
                  <a:pt x="31064" y="193332"/>
                </a:lnTo>
                <a:lnTo>
                  <a:pt x="14147" y="237693"/>
                </a:lnTo>
                <a:lnTo>
                  <a:pt x="3632" y="284835"/>
                </a:lnTo>
                <a:lnTo>
                  <a:pt x="0" y="334225"/>
                </a:lnTo>
                <a:lnTo>
                  <a:pt x="3632" y="383616"/>
                </a:lnTo>
                <a:lnTo>
                  <a:pt x="14147" y="430745"/>
                </a:lnTo>
                <a:lnTo>
                  <a:pt x="31064" y="475119"/>
                </a:lnTo>
                <a:lnTo>
                  <a:pt x="53848" y="516216"/>
                </a:lnTo>
                <a:lnTo>
                  <a:pt x="81978" y="553491"/>
                </a:lnTo>
                <a:lnTo>
                  <a:pt x="114947" y="586460"/>
                </a:lnTo>
                <a:lnTo>
                  <a:pt x="152234" y="614603"/>
                </a:lnTo>
                <a:lnTo>
                  <a:pt x="193319" y="637387"/>
                </a:lnTo>
                <a:lnTo>
                  <a:pt x="237693" y="654291"/>
                </a:lnTo>
                <a:lnTo>
                  <a:pt x="284835" y="664819"/>
                </a:lnTo>
                <a:lnTo>
                  <a:pt x="334225" y="668439"/>
                </a:lnTo>
                <a:lnTo>
                  <a:pt x="382130" y="665035"/>
                </a:lnTo>
                <a:lnTo>
                  <a:pt x="427913" y="655104"/>
                </a:lnTo>
                <a:lnTo>
                  <a:pt x="471131" y="639140"/>
                </a:lnTo>
                <a:lnTo>
                  <a:pt x="511314" y="617601"/>
                </a:lnTo>
                <a:lnTo>
                  <a:pt x="525056" y="607631"/>
                </a:lnTo>
                <a:lnTo>
                  <a:pt x="548005" y="590994"/>
                </a:lnTo>
                <a:lnTo>
                  <a:pt x="738136" y="781050"/>
                </a:lnTo>
                <a:lnTo>
                  <a:pt x="781050" y="738136"/>
                </a:lnTo>
                <a:close/>
              </a:path>
            </a:pathLst>
          </a:custGeom>
          <a:solidFill>
            <a:srgbClr val="04050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12473363" y="3027516"/>
            <a:ext cx="4972050" cy="5220970"/>
            <a:chOff x="12473363" y="3027516"/>
            <a:chExt cx="4972050" cy="5220970"/>
          </a:xfrm>
        </p:grpSpPr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473363" y="4741242"/>
              <a:ext cx="3028949" cy="302895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396501" y="3027516"/>
              <a:ext cx="2990849" cy="299084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797247" y="5600237"/>
              <a:ext cx="2647949" cy="2647949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1018254" y="844550"/>
            <a:ext cx="14901544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dirty="0">
                <a:solidFill>
                  <a:srgbClr val="281D69"/>
                </a:solidFill>
                <a:latin typeface="Gill Sans"/>
                <a:cs typeface="Gill Sans"/>
              </a:rPr>
              <a:t>WORLDCHEFS</a:t>
            </a:r>
            <a:r>
              <a:rPr sz="6000" b="1" spc="-285" dirty="0">
                <a:solidFill>
                  <a:srgbClr val="281D69"/>
                </a:solidFill>
                <a:latin typeface="Gill Sans"/>
                <a:cs typeface="Gill Sans"/>
              </a:rPr>
              <a:t> </a:t>
            </a:r>
            <a:r>
              <a:rPr sz="6000" b="1" spc="-114" dirty="0">
                <a:solidFill>
                  <a:srgbClr val="281D69"/>
                </a:solidFill>
                <a:latin typeface="Gill Sans"/>
                <a:cs typeface="Gill Sans"/>
              </a:rPr>
              <a:t>COMMUNITY</a:t>
            </a:r>
            <a:endParaRPr sz="6000" dirty="0">
              <a:latin typeface="Gill Sans"/>
              <a:cs typeface="Gill San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529331" y="2967843"/>
            <a:ext cx="4410710" cy="7336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100"/>
              </a:spcBef>
            </a:pPr>
            <a:r>
              <a:rPr sz="2100" spc="-10" dirty="0">
                <a:latin typeface="Gill Sans"/>
                <a:cs typeface="Gill Sans"/>
              </a:rPr>
              <a:t>Gateway</a:t>
            </a:r>
            <a:r>
              <a:rPr sz="2100" spc="-100" dirty="0">
                <a:latin typeface="Gill Sans"/>
                <a:cs typeface="Gill Sans"/>
              </a:rPr>
              <a:t> </a:t>
            </a:r>
            <a:r>
              <a:rPr sz="2100" dirty="0">
                <a:latin typeface="Gill Sans"/>
                <a:cs typeface="Gill Sans"/>
              </a:rPr>
              <a:t>to</a:t>
            </a:r>
            <a:r>
              <a:rPr sz="2100" spc="-100" dirty="0">
                <a:latin typeface="Gill Sans"/>
                <a:cs typeface="Gill Sans"/>
              </a:rPr>
              <a:t> </a:t>
            </a:r>
            <a:r>
              <a:rPr sz="2100" spc="80" dirty="0">
                <a:latin typeface="Gill Sans"/>
                <a:cs typeface="Gill Sans"/>
              </a:rPr>
              <a:t>+</a:t>
            </a:r>
            <a:r>
              <a:rPr lang="fr-FR" sz="2100" spc="80" dirty="0">
                <a:latin typeface="Gill Sans"/>
                <a:cs typeface="Gill Sans"/>
              </a:rPr>
              <a:t>2</a:t>
            </a:r>
            <a:r>
              <a:rPr sz="2100" spc="-95" dirty="0">
                <a:latin typeface="Gill Sans"/>
                <a:cs typeface="Gill Sans"/>
              </a:rPr>
              <a:t> </a:t>
            </a:r>
            <a:r>
              <a:rPr sz="2100" spc="-30" dirty="0">
                <a:latin typeface="Gill Sans"/>
                <a:cs typeface="Gill Sans"/>
              </a:rPr>
              <a:t>million</a:t>
            </a:r>
            <a:r>
              <a:rPr sz="2100" spc="-100" dirty="0">
                <a:latin typeface="Gill Sans"/>
                <a:cs typeface="Gill Sans"/>
              </a:rPr>
              <a:t> </a:t>
            </a:r>
            <a:r>
              <a:rPr sz="2100" spc="-30" dirty="0">
                <a:latin typeface="Gill Sans"/>
                <a:cs typeface="Gill Sans"/>
              </a:rPr>
              <a:t>hospitality</a:t>
            </a:r>
            <a:r>
              <a:rPr sz="2100" spc="-70" dirty="0">
                <a:latin typeface="Gill Sans"/>
                <a:cs typeface="Gill Sans"/>
              </a:rPr>
              <a:t> </a:t>
            </a:r>
            <a:r>
              <a:rPr sz="2100" spc="-10" dirty="0">
                <a:latin typeface="Gill Sans"/>
                <a:cs typeface="Gill Sans"/>
              </a:rPr>
              <a:t>professionals</a:t>
            </a:r>
            <a:r>
              <a:rPr lang="fr-FR" sz="2100" spc="-10" dirty="0">
                <a:latin typeface="Gill Sans"/>
                <a:cs typeface="Gill Sans"/>
              </a:rPr>
              <a:t> Worldwide</a:t>
            </a:r>
            <a:endParaRPr sz="2100" dirty="0">
              <a:latin typeface="Gill Sans"/>
              <a:cs typeface="Gill San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557965" y="4366226"/>
            <a:ext cx="364426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-30" dirty="0">
                <a:latin typeface="Gill Sans"/>
                <a:cs typeface="Gill Sans"/>
              </a:rPr>
              <a:t>Listing</a:t>
            </a:r>
            <a:r>
              <a:rPr sz="2100" spc="-50" dirty="0">
                <a:latin typeface="Gill Sans"/>
                <a:cs typeface="Gill Sans"/>
              </a:rPr>
              <a:t> </a:t>
            </a:r>
            <a:r>
              <a:rPr sz="2100" dirty="0">
                <a:latin typeface="Gill Sans"/>
                <a:cs typeface="Gill Sans"/>
              </a:rPr>
              <a:t>of</a:t>
            </a:r>
            <a:r>
              <a:rPr sz="2100" spc="-45" dirty="0">
                <a:latin typeface="Gill Sans"/>
                <a:cs typeface="Gill Sans"/>
              </a:rPr>
              <a:t> </a:t>
            </a:r>
            <a:r>
              <a:rPr sz="2100" dirty="0">
                <a:latin typeface="Gill Sans"/>
                <a:cs typeface="Gill Sans"/>
              </a:rPr>
              <a:t>+35,000</a:t>
            </a:r>
            <a:r>
              <a:rPr sz="2100" spc="-45" dirty="0">
                <a:latin typeface="Gill Sans"/>
                <a:cs typeface="Gill Sans"/>
              </a:rPr>
              <a:t> </a:t>
            </a:r>
            <a:r>
              <a:rPr sz="2100" dirty="0">
                <a:latin typeface="Gill Sans"/>
                <a:cs typeface="Gill Sans"/>
              </a:rPr>
              <a:t>jobs</a:t>
            </a:r>
            <a:r>
              <a:rPr sz="2100" spc="-45" dirty="0">
                <a:latin typeface="Gill Sans"/>
                <a:cs typeface="Gill Sans"/>
              </a:rPr>
              <a:t> </a:t>
            </a:r>
            <a:r>
              <a:rPr sz="2100" spc="-10" dirty="0">
                <a:latin typeface="Gill Sans"/>
                <a:cs typeface="Gill Sans"/>
              </a:rPr>
              <a:t>worldwide</a:t>
            </a:r>
            <a:endParaRPr sz="2100">
              <a:latin typeface="Gill Sans"/>
              <a:cs typeface="Gill San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29331" y="5421239"/>
            <a:ext cx="4255135" cy="768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100"/>
              </a:spcBef>
            </a:pPr>
            <a:r>
              <a:rPr sz="2100" spc="-20" dirty="0">
                <a:latin typeface="Gill Sans"/>
                <a:cs typeface="Gill Sans"/>
              </a:rPr>
              <a:t>Personal</a:t>
            </a:r>
            <a:r>
              <a:rPr sz="2100" spc="-85" dirty="0">
                <a:latin typeface="Gill Sans"/>
                <a:cs typeface="Gill Sans"/>
              </a:rPr>
              <a:t> </a:t>
            </a:r>
            <a:r>
              <a:rPr sz="2100" spc="-20" dirty="0">
                <a:latin typeface="Gill Sans"/>
                <a:cs typeface="Gill Sans"/>
              </a:rPr>
              <a:t>profiles,</a:t>
            </a:r>
            <a:r>
              <a:rPr sz="2100" spc="-80" dirty="0">
                <a:latin typeface="Gill Sans"/>
                <a:cs typeface="Gill Sans"/>
              </a:rPr>
              <a:t> </a:t>
            </a:r>
            <a:r>
              <a:rPr sz="2100" spc="-10" dirty="0">
                <a:latin typeface="Gill Sans"/>
                <a:cs typeface="Gill Sans"/>
              </a:rPr>
              <a:t>visible,</a:t>
            </a:r>
            <a:r>
              <a:rPr sz="2100" spc="-80" dirty="0">
                <a:latin typeface="Gill Sans"/>
                <a:cs typeface="Gill Sans"/>
              </a:rPr>
              <a:t> </a:t>
            </a:r>
            <a:r>
              <a:rPr sz="2100" spc="-20" dirty="0">
                <a:latin typeface="Gill Sans"/>
                <a:cs typeface="Gill Sans"/>
              </a:rPr>
              <a:t>searchable</a:t>
            </a:r>
            <a:r>
              <a:rPr sz="2100" spc="-80" dirty="0">
                <a:latin typeface="Gill Sans"/>
                <a:cs typeface="Gill Sans"/>
              </a:rPr>
              <a:t> </a:t>
            </a:r>
            <a:r>
              <a:rPr sz="2100" spc="-25" dirty="0">
                <a:latin typeface="Gill Sans"/>
                <a:cs typeface="Gill Sans"/>
              </a:rPr>
              <a:t>and </a:t>
            </a:r>
            <a:r>
              <a:rPr sz="2100" spc="-20" dirty="0">
                <a:latin typeface="Gill Sans"/>
                <a:cs typeface="Gill Sans"/>
              </a:rPr>
              <a:t>followable</a:t>
            </a:r>
            <a:r>
              <a:rPr sz="2100" spc="-105" dirty="0">
                <a:latin typeface="Gill Sans"/>
                <a:cs typeface="Gill Sans"/>
              </a:rPr>
              <a:t> </a:t>
            </a:r>
            <a:r>
              <a:rPr sz="2100" dirty="0">
                <a:latin typeface="Gill Sans"/>
                <a:cs typeface="Gill Sans"/>
              </a:rPr>
              <a:t>on</a:t>
            </a:r>
            <a:r>
              <a:rPr sz="2100" spc="-100" dirty="0">
                <a:latin typeface="Gill Sans"/>
                <a:cs typeface="Gill Sans"/>
              </a:rPr>
              <a:t> </a:t>
            </a:r>
            <a:r>
              <a:rPr sz="2100" dirty="0">
                <a:latin typeface="Gill Sans"/>
                <a:cs typeface="Gill Sans"/>
              </a:rPr>
              <a:t>the</a:t>
            </a:r>
            <a:r>
              <a:rPr sz="2100" spc="-105" dirty="0">
                <a:latin typeface="Gill Sans"/>
                <a:cs typeface="Gill Sans"/>
              </a:rPr>
              <a:t> </a:t>
            </a:r>
            <a:r>
              <a:rPr sz="2100" dirty="0">
                <a:latin typeface="Gill Sans"/>
                <a:cs typeface="Gill Sans"/>
              </a:rPr>
              <a:t>global</a:t>
            </a:r>
            <a:r>
              <a:rPr sz="2100" spc="-100" dirty="0">
                <a:latin typeface="Gill Sans"/>
                <a:cs typeface="Gill Sans"/>
              </a:rPr>
              <a:t> </a:t>
            </a:r>
            <a:r>
              <a:rPr sz="2100" spc="-10" dirty="0">
                <a:latin typeface="Gill Sans"/>
                <a:cs typeface="Gill Sans"/>
              </a:rPr>
              <a:t>network</a:t>
            </a:r>
            <a:endParaRPr sz="2100">
              <a:latin typeface="Gill Sans"/>
              <a:cs typeface="Gill San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530522" y="6950826"/>
            <a:ext cx="393192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-10" dirty="0">
                <a:latin typeface="Gill Sans"/>
                <a:cs typeface="Gill Sans"/>
              </a:rPr>
              <a:t>Access</a:t>
            </a:r>
            <a:r>
              <a:rPr sz="2100" spc="-45" dirty="0">
                <a:latin typeface="Gill Sans"/>
                <a:cs typeface="Gill Sans"/>
              </a:rPr>
              <a:t> </a:t>
            </a:r>
            <a:r>
              <a:rPr sz="2100" dirty="0">
                <a:latin typeface="Gill Sans"/>
                <a:cs typeface="Gill Sans"/>
              </a:rPr>
              <a:t>to</a:t>
            </a:r>
            <a:r>
              <a:rPr sz="2100" spc="-45" dirty="0">
                <a:latin typeface="Gill Sans"/>
                <a:cs typeface="Gill Sans"/>
              </a:rPr>
              <a:t> </a:t>
            </a:r>
            <a:r>
              <a:rPr sz="2100" dirty="0">
                <a:latin typeface="Gill Sans"/>
                <a:cs typeface="Gill Sans"/>
              </a:rPr>
              <a:t>+6,000</a:t>
            </a:r>
            <a:r>
              <a:rPr sz="2100" spc="-45" dirty="0">
                <a:latin typeface="Gill Sans"/>
                <a:cs typeface="Gill Sans"/>
              </a:rPr>
              <a:t> </a:t>
            </a:r>
            <a:r>
              <a:rPr sz="2100" spc="-20" dirty="0">
                <a:latin typeface="Gill Sans"/>
                <a:cs typeface="Gill Sans"/>
              </a:rPr>
              <a:t>employers</a:t>
            </a:r>
            <a:r>
              <a:rPr sz="2100" spc="-45" dirty="0">
                <a:latin typeface="Gill Sans"/>
                <a:cs typeface="Gill Sans"/>
              </a:rPr>
              <a:t> </a:t>
            </a:r>
            <a:r>
              <a:rPr sz="2100" spc="-10" dirty="0">
                <a:latin typeface="Gill Sans"/>
                <a:cs typeface="Gill Sans"/>
              </a:rPr>
              <a:t>globally</a:t>
            </a:r>
            <a:endParaRPr sz="2100">
              <a:latin typeface="Gill Sans"/>
              <a:cs typeface="Gill San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556923" y="7779018"/>
            <a:ext cx="4255135" cy="768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70">
              <a:lnSpc>
                <a:spcPct val="116100"/>
              </a:lnSpc>
              <a:spcBef>
                <a:spcPts val="100"/>
              </a:spcBef>
            </a:pPr>
            <a:r>
              <a:rPr sz="2100" spc="-30" dirty="0">
                <a:latin typeface="Gill Sans"/>
                <a:cs typeface="Gill Sans"/>
              </a:rPr>
              <a:t>Library</a:t>
            </a:r>
            <a:r>
              <a:rPr sz="2100" spc="-85" dirty="0">
                <a:latin typeface="Gill Sans"/>
                <a:cs typeface="Gill Sans"/>
              </a:rPr>
              <a:t> </a:t>
            </a:r>
            <a:r>
              <a:rPr sz="2100" dirty="0">
                <a:latin typeface="Gill Sans"/>
                <a:cs typeface="Gill Sans"/>
              </a:rPr>
              <a:t>of</a:t>
            </a:r>
            <a:r>
              <a:rPr sz="2100" spc="-85" dirty="0">
                <a:latin typeface="Gill Sans"/>
                <a:cs typeface="Gill Sans"/>
              </a:rPr>
              <a:t> </a:t>
            </a:r>
            <a:r>
              <a:rPr sz="2100" spc="-35" dirty="0">
                <a:latin typeface="Gill Sans"/>
                <a:cs typeface="Gill Sans"/>
              </a:rPr>
              <a:t>industry</a:t>
            </a:r>
            <a:r>
              <a:rPr sz="2100" spc="-85" dirty="0">
                <a:latin typeface="Gill Sans"/>
                <a:cs typeface="Gill Sans"/>
              </a:rPr>
              <a:t> </a:t>
            </a:r>
            <a:r>
              <a:rPr sz="2100" spc="-25" dirty="0">
                <a:latin typeface="Gill Sans"/>
                <a:cs typeface="Gill Sans"/>
              </a:rPr>
              <a:t>insists,</a:t>
            </a:r>
            <a:r>
              <a:rPr sz="2100" spc="-85" dirty="0">
                <a:latin typeface="Gill Sans"/>
                <a:cs typeface="Gill Sans"/>
              </a:rPr>
              <a:t> </a:t>
            </a:r>
            <a:r>
              <a:rPr sz="2100" spc="-25" dirty="0">
                <a:latin typeface="Gill Sans"/>
                <a:cs typeface="Gill Sans"/>
              </a:rPr>
              <a:t>career</a:t>
            </a:r>
            <a:r>
              <a:rPr sz="2100" spc="-80" dirty="0">
                <a:latin typeface="Gill Sans"/>
                <a:cs typeface="Gill Sans"/>
              </a:rPr>
              <a:t> </a:t>
            </a:r>
            <a:r>
              <a:rPr sz="2100" spc="-10" dirty="0">
                <a:latin typeface="Gill Sans"/>
                <a:cs typeface="Gill Sans"/>
              </a:rPr>
              <a:t>advice, </a:t>
            </a:r>
            <a:r>
              <a:rPr sz="2100" dirty="0">
                <a:latin typeface="Gill Sans"/>
                <a:cs typeface="Gill Sans"/>
              </a:rPr>
              <a:t>and</a:t>
            </a:r>
            <a:r>
              <a:rPr sz="2100" spc="-95" dirty="0">
                <a:latin typeface="Gill Sans"/>
                <a:cs typeface="Gill Sans"/>
              </a:rPr>
              <a:t> </a:t>
            </a:r>
            <a:r>
              <a:rPr sz="2100" spc="-10" dirty="0">
                <a:latin typeface="Gill Sans"/>
                <a:cs typeface="Gill Sans"/>
              </a:rPr>
              <a:t>tips</a:t>
            </a:r>
            <a:r>
              <a:rPr sz="2100" spc="-95" dirty="0">
                <a:latin typeface="Gill Sans"/>
                <a:cs typeface="Gill Sans"/>
              </a:rPr>
              <a:t> </a:t>
            </a:r>
            <a:r>
              <a:rPr sz="2100" spc="-20" dirty="0">
                <a:latin typeface="Gill Sans"/>
                <a:cs typeface="Gill Sans"/>
              </a:rPr>
              <a:t>from</a:t>
            </a:r>
            <a:r>
              <a:rPr sz="2100" spc="-90" dirty="0">
                <a:latin typeface="Gill Sans"/>
                <a:cs typeface="Gill Sans"/>
              </a:rPr>
              <a:t> </a:t>
            </a:r>
            <a:r>
              <a:rPr sz="2100" spc="-35" dirty="0">
                <a:latin typeface="Gill Sans"/>
                <a:cs typeface="Gill Sans"/>
              </a:rPr>
              <a:t>industry</a:t>
            </a:r>
            <a:r>
              <a:rPr sz="2100" spc="-95" dirty="0">
                <a:latin typeface="Gill Sans"/>
                <a:cs typeface="Gill Sans"/>
              </a:rPr>
              <a:t> </a:t>
            </a:r>
            <a:r>
              <a:rPr sz="2100" spc="-10" dirty="0">
                <a:latin typeface="Gill Sans"/>
                <a:cs typeface="Gill Sans"/>
              </a:rPr>
              <a:t>experts</a:t>
            </a:r>
            <a:endParaRPr sz="2100">
              <a:latin typeface="Gill Sans"/>
              <a:cs typeface="Gill San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2977097" y="5410733"/>
            <a:ext cx="1934210" cy="16008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sz="6700" i="1" spc="-20" dirty="0">
                <a:solidFill>
                  <a:srgbClr val="FFFFFF"/>
                </a:solidFill>
                <a:latin typeface="Arial"/>
                <a:cs typeface="Arial"/>
              </a:rPr>
              <a:t>+1</a:t>
            </a:r>
            <a:r>
              <a:rPr lang="fr-FR" sz="6700" i="1" spc="-20" dirty="0">
                <a:solidFill>
                  <a:srgbClr val="FFFFFF"/>
                </a:solidFill>
                <a:latin typeface="Arial"/>
                <a:cs typeface="Arial"/>
              </a:rPr>
              <a:t>50</a:t>
            </a:r>
            <a:endParaRPr sz="67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760"/>
              </a:spcBef>
            </a:pPr>
            <a:r>
              <a:rPr sz="2150" spc="55" dirty="0">
                <a:solidFill>
                  <a:srgbClr val="FFFFFF"/>
                </a:solidFill>
                <a:latin typeface="Gill Sans"/>
                <a:cs typeface="Gill Sans"/>
              </a:rPr>
              <a:t>SCHOOLS</a:t>
            </a:r>
            <a:endParaRPr sz="2150" dirty="0">
              <a:latin typeface="Gill Sans"/>
              <a:cs typeface="Gill San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4792659" y="3612603"/>
            <a:ext cx="2158365" cy="1623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4460">
              <a:lnSpc>
                <a:spcPct val="100000"/>
              </a:lnSpc>
              <a:spcBef>
                <a:spcPts val="120"/>
              </a:spcBef>
            </a:pPr>
            <a:r>
              <a:rPr sz="6700" i="1" spc="-20" dirty="0">
                <a:solidFill>
                  <a:srgbClr val="FFFFFF"/>
                </a:solidFill>
                <a:latin typeface="Arial"/>
                <a:cs typeface="Arial"/>
              </a:rPr>
              <a:t>+100</a:t>
            </a:r>
            <a:endParaRPr sz="6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25"/>
              </a:spcBef>
            </a:pPr>
            <a:r>
              <a:rPr sz="2250" spc="80" dirty="0">
                <a:solidFill>
                  <a:srgbClr val="FFFFFF"/>
                </a:solidFill>
                <a:latin typeface="Gill Sans"/>
                <a:cs typeface="Gill Sans"/>
              </a:rPr>
              <a:t>ASSOCIATIONS</a:t>
            </a:r>
            <a:endParaRPr sz="2250">
              <a:latin typeface="Gill Sans"/>
              <a:cs typeface="Gill San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5135958" y="6133288"/>
            <a:ext cx="1923414" cy="151638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sz="6150" i="1" spc="5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lang="fr-FR" sz="6150" i="1" spc="55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r>
              <a:rPr sz="6150" i="1" spc="55" dirty="0">
                <a:solidFill>
                  <a:srgbClr val="FFFFFF"/>
                </a:solidFill>
                <a:latin typeface="Arial"/>
                <a:cs typeface="Arial"/>
              </a:rPr>
              <a:t>0K</a:t>
            </a:r>
            <a:endParaRPr sz="615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760"/>
              </a:spcBef>
            </a:pPr>
            <a:r>
              <a:rPr sz="2150" spc="60" dirty="0">
                <a:solidFill>
                  <a:srgbClr val="FFFFFF"/>
                </a:solidFill>
                <a:latin typeface="Gill Sans"/>
                <a:cs typeface="Gill Sans"/>
              </a:rPr>
              <a:t>MEMBERS</a:t>
            </a:r>
            <a:endParaRPr sz="2150" dirty="0">
              <a:latin typeface="Gill Sans"/>
              <a:cs typeface="Gill San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60038" y="9746614"/>
            <a:ext cx="54203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solidFill>
                  <a:srgbClr val="FFFFFF"/>
                </a:solidFill>
                <a:latin typeface="Gill Sans"/>
                <a:cs typeface="Gill Sans"/>
              </a:rPr>
              <a:t>L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Gill Sans"/>
                <a:cs typeface="Gill Sans"/>
              </a:rPr>
              <a:t>E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</a:rPr>
              <a:t>A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Gill Sans"/>
                <a:cs typeface="Gill Sans"/>
              </a:rPr>
              <a:t>R</a:t>
            </a:r>
            <a:r>
              <a:rPr sz="1800" spc="-22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</a:rPr>
              <a:t>N</a:t>
            </a:r>
            <a:r>
              <a:rPr sz="1800" spc="5" dirty="0">
                <a:solidFill>
                  <a:srgbClr val="FFFFFF"/>
                </a:solidFill>
                <a:latin typeface="Gill Sans"/>
                <a:cs typeface="Gill Sans"/>
              </a:rPr>
              <a:t> 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</a:rPr>
              <a:t>M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</a:rPr>
              <a:t>O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Gill Sans"/>
                <a:cs typeface="Gill Sans"/>
              </a:rPr>
              <a:t>R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Gill Sans"/>
                <a:cs typeface="Gill Sans"/>
              </a:rPr>
              <a:t>E</a:t>
            </a:r>
            <a:r>
              <a:rPr sz="1800" spc="-22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</a:rPr>
              <a:t>:</a:t>
            </a:r>
            <a:r>
              <a:rPr sz="1800" spc="5" dirty="0">
                <a:solidFill>
                  <a:srgbClr val="FFFFFF"/>
                </a:solidFill>
                <a:latin typeface="Gill Sans"/>
                <a:cs typeface="Gill Sans"/>
              </a:rPr>
              <a:t> 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</a:rPr>
              <a:t>W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</a:rPr>
              <a:t>O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Gill Sans"/>
                <a:cs typeface="Gill Sans"/>
              </a:rPr>
              <a:t>R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Gill Sans"/>
                <a:cs typeface="Gill Sans"/>
              </a:rPr>
              <a:t>L</a:t>
            </a:r>
            <a:r>
              <a:rPr sz="1800" spc="-22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</a:rPr>
              <a:t>D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Gill Sans"/>
                <a:cs typeface="Gill Sans"/>
              </a:rPr>
              <a:t>C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</a:rPr>
              <a:t>H</a:t>
            </a:r>
            <a:r>
              <a:rPr sz="1800" spc="-22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Gill Sans"/>
                <a:cs typeface="Gill Sans"/>
              </a:rPr>
              <a:t>E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Gill Sans"/>
                <a:cs typeface="Gill Sans"/>
              </a:rPr>
              <a:t>F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Gill Sans"/>
                <a:cs typeface="Gill Sans"/>
              </a:rPr>
              <a:t>S</a:t>
            </a:r>
            <a:r>
              <a:rPr sz="1800" spc="-22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</a:rPr>
              <a:t>.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</a:rPr>
              <a:t>O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Gill Sans"/>
                <a:cs typeface="Gill Sans"/>
              </a:rPr>
              <a:t>R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Gill Sans"/>
                <a:cs typeface="Gill Sans"/>
              </a:rPr>
              <a:t>G</a:t>
            </a:r>
            <a:r>
              <a:rPr sz="1800" spc="-22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445" dirty="0">
                <a:solidFill>
                  <a:srgbClr val="FFFFFF"/>
                </a:solidFill>
                <a:latin typeface="Gill Sans"/>
                <a:cs typeface="Gill Sans"/>
              </a:rPr>
              <a:t>/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Gill Sans"/>
                <a:cs typeface="Gill Sans"/>
              </a:rPr>
              <a:t>L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</a:rPr>
              <a:t>O</a:t>
            </a:r>
            <a:r>
              <a:rPr sz="1800" spc="-22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Gill Sans"/>
                <a:cs typeface="Gill Sans"/>
              </a:rPr>
              <a:t>G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Gill Sans"/>
                <a:cs typeface="Gill Sans"/>
              </a:rPr>
              <a:t>I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50" dirty="0">
                <a:solidFill>
                  <a:srgbClr val="FFFFFF"/>
                </a:solidFill>
                <a:latin typeface="Gill Sans"/>
                <a:cs typeface="Gill Sans"/>
              </a:rPr>
              <a:t>N</a:t>
            </a:r>
            <a:endParaRPr sz="1800">
              <a:latin typeface="Gill Sans"/>
              <a:cs typeface="Gill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30954" y="2919719"/>
            <a:ext cx="5991225" cy="133350"/>
          </a:xfrm>
          <a:custGeom>
            <a:avLst/>
            <a:gdLst/>
            <a:ahLst/>
            <a:cxnLst/>
            <a:rect l="l" t="t" r="r" b="b"/>
            <a:pathLst>
              <a:path w="5991225" h="133350">
                <a:moveTo>
                  <a:pt x="5991224" y="133349"/>
                </a:moveTo>
                <a:lnTo>
                  <a:pt x="0" y="133349"/>
                </a:lnTo>
                <a:lnTo>
                  <a:pt x="0" y="0"/>
                </a:lnTo>
                <a:lnTo>
                  <a:pt x="5991224" y="0"/>
                </a:lnTo>
                <a:lnTo>
                  <a:pt x="5991224" y="133349"/>
                </a:lnTo>
                <a:close/>
              </a:path>
            </a:pathLst>
          </a:custGeom>
          <a:solidFill>
            <a:srgbClr val="281D6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55466" y="5355598"/>
            <a:ext cx="2495549" cy="41147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65886" y="5794788"/>
            <a:ext cx="5151685" cy="305480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096259" y="5355598"/>
            <a:ext cx="2181224" cy="4114799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12700" marR="5080">
              <a:lnSpc>
                <a:spcPts val="6600"/>
              </a:lnSpc>
              <a:spcBef>
                <a:spcPts val="800"/>
              </a:spcBef>
            </a:pPr>
            <a:r>
              <a:rPr dirty="0"/>
              <a:t>GET</a:t>
            </a:r>
            <a:r>
              <a:rPr spc="-195" dirty="0"/>
              <a:t> </a:t>
            </a:r>
            <a:r>
              <a:rPr spc="-75" dirty="0"/>
              <a:t>FEATURED</a:t>
            </a:r>
            <a:r>
              <a:rPr spc="-190" dirty="0"/>
              <a:t> </a:t>
            </a:r>
            <a:r>
              <a:rPr dirty="0"/>
              <a:t>ON</a:t>
            </a:r>
            <a:r>
              <a:rPr spc="-190" dirty="0"/>
              <a:t> </a:t>
            </a:r>
            <a:r>
              <a:rPr spc="-10" dirty="0"/>
              <a:t>WORLDCHEFS CHANNELS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60038" y="9746617"/>
            <a:ext cx="59582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solidFill>
                  <a:srgbClr val="FFFFFF"/>
                </a:solidFill>
                <a:latin typeface="Gill Sans"/>
                <a:cs typeface="Gill Sans"/>
              </a:rPr>
              <a:t>L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Gill Sans"/>
                <a:cs typeface="Gill Sans"/>
              </a:rPr>
              <a:t>E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</a:rPr>
              <a:t>A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Gill Sans"/>
                <a:cs typeface="Gill Sans"/>
              </a:rPr>
              <a:t>R</a:t>
            </a:r>
            <a:r>
              <a:rPr sz="1800" spc="-22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</a:rPr>
              <a:t>N  M</a:t>
            </a:r>
            <a:r>
              <a:rPr sz="1800" spc="-22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</a:rPr>
              <a:t>O</a:t>
            </a:r>
            <a:r>
              <a:rPr sz="1800" spc="-22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Gill Sans"/>
                <a:cs typeface="Gill Sans"/>
              </a:rPr>
              <a:t>R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Gill Sans"/>
                <a:cs typeface="Gill Sans"/>
              </a:rPr>
              <a:t>E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</a:rPr>
              <a:t>:</a:t>
            </a:r>
            <a:r>
              <a:rPr sz="1800" spc="5" dirty="0">
                <a:solidFill>
                  <a:srgbClr val="FFFFFF"/>
                </a:solidFill>
                <a:latin typeface="Gill Sans"/>
                <a:cs typeface="Gill Sans"/>
              </a:rPr>
              <a:t> 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</a:rPr>
              <a:t>W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</a:rPr>
              <a:t>O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Gill Sans"/>
                <a:cs typeface="Gill Sans"/>
              </a:rPr>
              <a:t>R</a:t>
            </a:r>
            <a:r>
              <a:rPr sz="1800" spc="-22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Gill Sans"/>
                <a:cs typeface="Gill Sans"/>
              </a:rPr>
              <a:t>L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</a:rPr>
              <a:t>D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Gill Sans"/>
                <a:cs typeface="Gill Sans"/>
              </a:rPr>
              <a:t>C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</a:rPr>
              <a:t>H</a:t>
            </a:r>
            <a:r>
              <a:rPr sz="1800" spc="-22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Gill Sans"/>
                <a:cs typeface="Gill Sans"/>
              </a:rPr>
              <a:t>E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Gill Sans"/>
                <a:cs typeface="Gill Sans"/>
              </a:rPr>
              <a:t>F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Gill Sans"/>
                <a:cs typeface="Gill Sans"/>
              </a:rPr>
              <a:t>S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</a:rPr>
              <a:t>.</a:t>
            </a:r>
            <a:r>
              <a:rPr sz="1800" spc="-22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</a:rPr>
              <a:t>O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Gill Sans"/>
                <a:cs typeface="Gill Sans"/>
              </a:rPr>
              <a:t>R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Gill Sans"/>
                <a:cs typeface="Gill Sans"/>
              </a:rPr>
              <a:t>G</a:t>
            </a:r>
            <a:r>
              <a:rPr sz="1800" spc="-22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445" dirty="0">
                <a:solidFill>
                  <a:srgbClr val="FFFFFF"/>
                </a:solidFill>
                <a:latin typeface="Gill Sans"/>
                <a:cs typeface="Gill Sans"/>
              </a:rPr>
              <a:t>/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</a:rPr>
              <a:t>P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</a:rPr>
              <a:t>O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</a:rPr>
              <a:t>D</a:t>
            </a:r>
            <a:r>
              <a:rPr sz="1800" spc="-22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Gill Sans"/>
                <a:cs typeface="Gill Sans"/>
              </a:rPr>
              <a:t>C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</a:rPr>
              <a:t>A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Gill Sans"/>
                <a:cs typeface="Gill Sans"/>
              </a:rPr>
              <a:t>S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Gill Sans"/>
                <a:cs typeface="Gill Sans"/>
              </a:rPr>
              <a:t>T</a:t>
            </a:r>
            <a:r>
              <a:rPr sz="1800" spc="-22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50" dirty="0">
                <a:solidFill>
                  <a:srgbClr val="FFFFFF"/>
                </a:solidFill>
                <a:latin typeface="Gill Sans"/>
                <a:cs typeface="Gill Sans"/>
              </a:rPr>
              <a:t>S</a:t>
            </a:r>
            <a:endParaRPr sz="1800">
              <a:latin typeface="Gill Sans"/>
              <a:cs typeface="Gill San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18254" y="3489559"/>
            <a:ext cx="1640141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75" dirty="0">
                <a:latin typeface="Gill Sans"/>
                <a:cs typeface="Gill Sans"/>
              </a:rPr>
              <a:t>PUBLISH/CREATE</a:t>
            </a:r>
            <a:r>
              <a:rPr sz="2800" spc="125" dirty="0">
                <a:latin typeface="Gill Sans"/>
                <a:cs typeface="Gill Sans"/>
              </a:rPr>
              <a:t> </a:t>
            </a:r>
            <a:r>
              <a:rPr sz="2800" dirty="0">
                <a:latin typeface="Gill Sans"/>
                <a:cs typeface="Gill Sans"/>
              </a:rPr>
              <a:t>CONTENT</a:t>
            </a:r>
            <a:r>
              <a:rPr sz="2800" spc="125" dirty="0">
                <a:latin typeface="Gill Sans"/>
                <a:cs typeface="Gill Sans"/>
              </a:rPr>
              <a:t> </a:t>
            </a:r>
            <a:r>
              <a:rPr sz="2800" dirty="0">
                <a:latin typeface="Gill Sans"/>
                <a:cs typeface="Gill Sans"/>
              </a:rPr>
              <a:t>WITH</a:t>
            </a:r>
            <a:r>
              <a:rPr sz="2800" spc="125" dirty="0">
                <a:latin typeface="Gill Sans"/>
                <a:cs typeface="Gill Sans"/>
              </a:rPr>
              <a:t> </a:t>
            </a:r>
            <a:r>
              <a:rPr sz="2800" dirty="0">
                <a:latin typeface="Gill Sans"/>
                <a:cs typeface="Gill Sans"/>
              </a:rPr>
              <a:t>WORLDCHEFS</a:t>
            </a:r>
            <a:r>
              <a:rPr sz="2800" spc="125" dirty="0">
                <a:latin typeface="Gill Sans"/>
                <a:cs typeface="Gill Sans"/>
              </a:rPr>
              <a:t> </a:t>
            </a:r>
            <a:r>
              <a:rPr sz="2800" dirty="0">
                <a:latin typeface="Gill Sans"/>
                <a:cs typeface="Gill Sans"/>
              </a:rPr>
              <a:t>TO</a:t>
            </a:r>
            <a:r>
              <a:rPr sz="2800" spc="130" dirty="0">
                <a:latin typeface="Gill Sans"/>
                <a:cs typeface="Gill Sans"/>
              </a:rPr>
              <a:t> </a:t>
            </a:r>
            <a:r>
              <a:rPr sz="2800" dirty="0">
                <a:latin typeface="Gill Sans"/>
                <a:cs typeface="Gill Sans"/>
              </a:rPr>
              <a:t>BRING</a:t>
            </a:r>
            <a:r>
              <a:rPr sz="2800" spc="125" dirty="0">
                <a:latin typeface="Gill Sans"/>
                <a:cs typeface="Gill Sans"/>
              </a:rPr>
              <a:t> </a:t>
            </a:r>
            <a:r>
              <a:rPr sz="2800" dirty="0">
                <a:latin typeface="Gill Sans"/>
                <a:cs typeface="Gill Sans"/>
              </a:rPr>
              <a:t>YOUR</a:t>
            </a:r>
            <a:r>
              <a:rPr sz="2800" spc="125" dirty="0">
                <a:latin typeface="Gill Sans"/>
                <a:cs typeface="Gill Sans"/>
              </a:rPr>
              <a:t> </a:t>
            </a:r>
            <a:r>
              <a:rPr sz="2800" dirty="0">
                <a:latin typeface="Gill Sans"/>
                <a:cs typeface="Gill Sans"/>
              </a:rPr>
              <a:t>BRAND</a:t>
            </a:r>
            <a:r>
              <a:rPr sz="2800" spc="125" dirty="0">
                <a:latin typeface="Gill Sans"/>
                <a:cs typeface="Gill Sans"/>
              </a:rPr>
              <a:t> </a:t>
            </a:r>
            <a:r>
              <a:rPr sz="2800" dirty="0">
                <a:latin typeface="Gill Sans"/>
                <a:cs typeface="Gill Sans"/>
              </a:rPr>
              <a:t>AROUND</a:t>
            </a:r>
            <a:r>
              <a:rPr sz="2800" spc="125" dirty="0">
                <a:latin typeface="Gill Sans"/>
                <a:cs typeface="Gill Sans"/>
              </a:rPr>
              <a:t> </a:t>
            </a:r>
            <a:r>
              <a:rPr sz="2800" dirty="0">
                <a:latin typeface="Gill Sans"/>
                <a:cs typeface="Gill Sans"/>
              </a:rPr>
              <a:t>THE</a:t>
            </a:r>
            <a:r>
              <a:rPr sz="2800" spc="130" dirty="0">
                <a:latin typeface="Gill Sans"/>
                <a:cs typeface="Gill Sans"/>
              </a:rPr>
              <a:t> </a:t>
            </a:r>
            <a:r>
              <a:rPr sz="2800" spc="-10" dirty="0">
                <a:latin typeface="Gill Sans"/>
                <a:cs typeface="Gill Sans"/>
              </a:rPr>
              <a:t>WORLD.</a:t>
            </a:r>
            <a:endParaRPr sz="2800">
              <a:latin typeface="Gill Sans"/>
              <a:cs typeface="Gill San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060293" y="4240843"/>
            <a:ext cx="2325370" cy="958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26745" marR="5080" indent="-614680">
              <a:lnSpc>
                <a:spcPct val="115599"/>
              </a:lnSpc>
              <a:spcBef>
                <a:spcPts val="100"/>
              </a:spcBef>
            </a:pPr>
            <a:r>
              <a:rPr sz="2650" spc="-30" dirty="0">
                <a:solidFill>
                  <a:srgbClr val="009EE3"/>
                </a:solidFill>
                <a:latin typeface="Gill Sans"/>
                <a:cs typeface="Gill Sans"/>
              </a:rPr>
              <a:t>World</a:t>
            </a:r>
            <a:r>
              <a:rPr sz="2650" spc="-110" dirty="0">
                <a:solidFill>
                  <a:srgbClr val="009EE3"/>
                </a:solidFill>
                <a:latin typeface="Gill Sans"/>
                <a:cs typeface="Gill Sans"/>
              </a:rPr>
              <a:t> </a:t>
            </a:r>
            <a:r>
              <a:rPr sz="2650" dirty="0">
                <a:solidFill>
                  <a:srgbClr val="009EE3"/>
                </a:solidFill>
                <a:latin typeface="Gill Sans"/>
                <a:cs typeface="Gill Sans"/>
              </a:rPr>
              <a:t>on</a:t>
            </a:r>
            <a:r>
              <a:rPr sz="2650" spc="-110" dirty="0">
                <a:solidFill>
                  <a:srgbClr val="009EE3"/>
                </a:solidFill>
                <a:latin typeface="Gill Sans"/>
                <a:cs typeface="Gill Sans"/>
              </a:rPr>
              <a:t> </a:t>
            </a:r>
            <a:r>
              <a:rPr sz="2650" dirty="0">
                <a:solidFill>
                  <a:srgbClr val="009EE3"/>
                </a:solidFill>
                <a:latin typeface="Gill Sans"/>
                <a:cs typeface="Gill Sans"/>
              </a:rPr>
              <a:t>a</a:t>
            </a:r>
            <a:r>
              <a:rPr sz="2650" spc="-110" dirty="0">
                <a:solidFill>
                  <a:srgbClr val="009EE3"/>
                </a:solidFill>
                <a:latin typeface="Gill Sans"/>
                <a:cs typeface="Gill Sans"/>
              </a:rPr>
              <a:t> </a:t>
            </a:r>
            <a:r>
              <a:rPr sz="2650" spc="-20" dirty="0">
                <a:solidFill>
                  <a:srgbClr val="009EE3"/>
                </a:solidFill>
                <a:latin typeface="Gill Sans"/>
                <a:cs typeface="Gill Sans"/>
              </a:rPr>
              <a:t>Plate </a:t>
            </a:r>
            <a:r>
              <a:rPr sz="2650" spc="-10" dirty="0">
                <a:solidFill>
                  <a:srgbClr val="009EE3"/>
                </a:solidFill>
                <a:latin typeface="Gill Sans"/>
                <a:cs typeface="Gill Sans"/>
              </a:rPr>
              <a:t>Podcast</a:t>
            </a:r>
            <a:endParaRPr sz="2650">
              <a:latin typeface="Gill Sans"/>
              <a:cs typeface="Gill San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337107" y="4329262"/>
            <a:ext cx="3613785" cy="958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166495">
              <a:lnSpc>
                <a:spcPct val="115599"/>
              </a:lnSpc>
              <a:spcBef>
                <a:spcPts val="100"/>
              </a:spcBef>
            </a:pPr>
            <a:r>
              <a:rPr sz="2650" spc="-25" dirty="0">
                <a:solidFill>
                  <a:srgbClr val="009EE3"/>
                </a:solidFill>
                <a:latin typeface="Gill Sans"/>
                <a:cs typeface="Gill Sans"/>
              </a:rPr>
              <a:t>E-</a:t>
            </a:r>
            <a:r>
              <a:rPr sz="2650" spc="-10" dirty="0">
                <a:solidFill>
                  <a:srgbClr val="009EE3"/>
                </a:solidFill>
                <a:latin typeface="Gill Sans"/>
                <a:cs typeface="Gill Sans"/>
              </a:rPr>
              <a:t>Events: Webinar/Webcast/Panels</a:t>
            </a:r>
            <a:endParaRPr sz="2650">
              <a:latin typeface="Gill Sans"/>
              <a:cs typeface="Gill San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962833" y="4167575"/>
            <a:ext cx="2491105" cy="958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66370">
              <a:lnSpc>
                <a:spcPct val="115599"/>
              </a:lnSpc>
              <a:spcBef>
                <a:spcPts val="100"/>
              </a:spcBef>
            </a:pPr>
            <a:r>
              <a:rPr sz="2650" spc="-30" dirty="0">
                <a:solidFill>
                  <a:srgbClr val="009EE3"/>
                </a:solidFill>
                <a:latin typeface="Gill Sans"/>
                <a:cs typeface="Gill Sans"/>
              </a:rPr>
              <a:t>Digital</a:t>
            </a:r>
            <a:r>
              <a:rPr sz="2650" spc="-145" dirty="0">
                <a:solidFill>
                  <a:srgbClr val="009EE3"/>
                </a:solidFill>
                <a:latin typeface="Gill Sans"/>
                <a:cs typeface="Gill Sans"/>
              </a:rPr>
              <a:t> </a:t>
            </a:r>
            <a:r>
              <a:rPr sz="2650" spc="-10" dirty="0">
                <a:solidFill>
                  <a:srgbClr val="009EE3"/>
                </a:solidFill>
                <a:latin typeface="Gill Sans"/>
                <a:cs typeface="Gill Sans"/>
              </a:rPr>
              <a:t>Content: </a:t>
            </a:r>
            <a:r>
              <a:rPr sz="2650" dirty="0">
                <a:solidFill>
                  <a:srgbClr val="009EE3"/>
                </a:solidFill>
                <a:latin typeface="Gill Sans"/>
                <a:cs typeface="Gill Sans"/>
              </a:rPr>
              <a:t>News,</a:t>
            </a:r>
            <a:r>
              <a:rPr sz="2650" spc="-140" dirty="0">
                <a:solidFill>
                  <a:srgbClr val="009EE3"/>
                </a:solidFill>
                <a:latin typeface="Gill Sans"/>
                <a:cs typeface="Gill Sans"/>
              </a:rPr>
              <a:t> </a:t>
            </a:r>
            <a:r>
              <a:rPr sz="2650" dirty="0">
                <a:solidFill>
                  <a:srgbClr val="009EE3"/>
                </a:solidFill>
                <a:latin typeface="Gill Sans"/>
                <a:cs typeface="Gill Sans"/>
              </a:rPr>
              <a:t>Blog,</a:t>
            </a:r>
            <a:r>
              <a:rPr sz="2650" spc="-135" dirty="0">
                <a:solidFill>
                  <a:srgbClr val="009EE3"/>
                </a:solidFill>
                <a:latin typeface="Gill Sans"/>
                <a:cs typeface="Gill Sans"/>
              </a:rPr>
              <a:t> </a:t>
            </a:r>
            <a:r>
              <a:rPr sz="2650" spc="-10" dirty="0">
                <a:solidFill>
                  <a:srgbClr val="009EE3"/>
                </a:solidFill>
                <a:latin typeface="Gill Sans"/>
                <a:cs typeface="Gill Sans"/>
              </a:rPr>
              <a:t>Social</a:t>
            </a:r>
            <a:endParaRPr sz="2650">
              <a:latin typeface="Gill Sans"/>
              <a:cs typeface="Gill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9508406"/>
              <a:ext cx="18287999" cy="77859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62684" y="495670"/>
              <a:ext cx="8762999" cy="87629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49588" y="2758616"/>
              <a:ext cx="2990849" cy="58102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ctrTitle"/>
          </p:nvPr>
        </p:nvSpPr>
        <p:spPr>
          <a:xfrm>
            <a:off x="5622878" y="3306918"/>
            <a:ext cx="7148830" cy="2446182"/>
          </a:xfrm>
          <a:prstGeom prst="rect">
            <a:avLst/>
          </a:prstGeom>
        </p:spPr>
        <p:txBody>
          <a:bodyPr vert="horz" wrap="square" lIns="0" tIns="121285" rIns="0" bIns="0" rtlCol="0">
            <a:spAutoFit/>
          </a:bodyPr>
          <a:lstStyle/>
          <a:p>
            <a:pPr marR="98425" algn="ctr">
              <a:lnSpc>
                <a:spcPct val="100000"/>
              </a:lnSpc>
              <a:spcBef>
                <a:spcPts val="955"/>
              </a:spcBef>
            </a:pPr>
            <a:r>
              <a:rPr sz="4800" b="0" dirty="0">
                <a:solidFill>
                  <a:srgbClr val="FFFFFF"/>
                </a:solidFill>
                <a:latin typeface="Gill Sans"/>
                <a:cs typeface="Gill Sans"/>
              </a:rPr>
              <a:t>messaging</a:t>
            </a:r>
            <a:r>
              <a:rPr sz="4800" b="0" spc="-290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4800" b="0" spc="-10" dirty="0">
                <a:solidFill>
                  <a:srgbClr val="FFFFFF"/>
                </a:solidFill>
                <a:latin typeface="Gill Sans"/>
                <a:cs typeface="Gill Sans"/>
              </a:rPr>
              <a:t>reached</a:t>
            </a:r>
            <a:endParaRPr sz="4800" dirty="0">
              <a:latin typeface="Gill Sans"/>
              <a:cs typeface="Gill Sans"/>
            </a:endParaRPr>
          </a:p>
          <a:p>
            <a:pPr algn="ctr">
              <a:lnSpc>
                <a:spcPct val="100000"/>
              </a:lnSpc>
              <a:spcBef>
                <a:spcPts val="1789"/>
              </a:spcBef>
            </a:pPr>
            <a:r>
              <a:rPr sz="8800" i="1" spc="390" dirty="0">
                <a:solidFill>
                  <a:srgbClr val="FFFFFF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11,240,000</a:t>
            </a:r>
            <a:endParaRPr sz="8800" i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13808" y="5883550"/>
            <a:ext cx="3660775" cy="7613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4800" dirty="0">
                <a:solidFill>
                  <a:srgbClr val="FFFFFF"/>
                </a:solidFill>
                <a:latin typeface="Gill Sans"/>
                <a:cs typeface="Gill Sans"/>
              </a:rPr>
              <a:t>people</a:t>
            </a:r>
            <a:r>
              <a:rPr sz="4800" spc="-180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4800" dirty="0">
                <a:solidFill>
                  <a:srgbClr val="FFFFFF"/>
                </a:solidFill>
                <a:latin typeface="Gill Sans"/>
                <a:cs typeface="Gill Sans"/>
              </a:rPr>
              <a:t>in</a:t>
            </a:r>
            <a:r>
              <a:rPr sz="4800" spc="-17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4800" spc="-20" dirty="0">
                <a:solidFill>
                  <a:srgbClr val="FFFFFF"/>
                </a:solidFill>
                <a:latin typeface="Gill Sans"/>
                <a:cs typeface="Gill Sans"/>
              </a:rPr>
              <a:t>2022</a:t>
            </a:r>
            <a:endParaRPr sz="4800">
              <a:latin typeface="Gill Sans"/>
              <a:cs typeface="Gill San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06408" y="9720215"/>
            <a:ext cx="4495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Gill Sans"/>
                <a:cs typeface="Gill Sans"/>
              </a:rPr>
              <a:t>P</a:t>
            </a:r>
            <a:r>
              <a:rPr sz="1800" spc="-23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Gill Sans"/>
                <a:cs typeface="Gill Sans"/>
              </a:rPr>
              <a:t>E</a:t>
            </a:r>
            <a:r>
              <a:rPr sz="1800" spc="-23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Gill Sans"/>
                <a:cs typeface="Gill Sans"/>
              </a:rPr>
              <a:t>R</a:t>
            </a:r>
            <a:r>
              <a:rPr sz="1800" spc="-23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Gill Sans"/>
                <a:cs typeface="Gill Sans"/>
              </a:rPr>
              <a:t>F</a:t>
            </a:r>
            <a:r>
              <a:rPr sz="1800" spc="-23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</a:rPr>
              <a:t>O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Gill Sans"/>
                <a:cs typeface="Gill Sans"/>
              </a:rPr>
              <a:t>R</a:t>
            </a:r>
            <a:r>
              <a:rPr sz="1800" spc="-23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</a:rPr>
              <a:t>M</a:t>
            </a:r>
            <a:r>
              <a:rPr sz="1800" spc="-23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</a:rPr>
              <a:t>A</a:t>
            </a:r>
            <a:r>
              <a:rPr sz="1800" spc="-23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</a:rPr>
              <a:t>N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Gill Sans"/>
                <a:cs typeface="Gill Sans"/>
              </a:rPr>
              <a:t>C</a:t>
            </a:r>
            <a:r>
              <a:rPr sz="1800" spc="-23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</a:rPr>
              <a:t>E</a:t>
            </a:r>
            <a:r>
              <a:rPr sz="1800" spc="490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Gill Sans"/>
                <a:cs typeface="Gill Sans"/>
              </a:rPr>
              <a:t>S</a:t>
            </a:r>
            <a:r>
              <a:rPr sz="1800" spc="-23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Gill Sans"/>
                <a:cs typeface="Gill Sans"/>
              </a:rPr>
              <a:t>U</a:t>
            </a:r>
            <a:r>
              <a:rPr sz="1800" spc="-23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</a:rPr>
              <a:t>M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</a:rPr>
              <a:t>M</a:t>
            </a:r>
            <a:r>
              <a:rPr sz="1800" spc="-23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</a:rPr>
              <a:t>A</a:t>
            </a:r>
            <a:r>
              <a:rPr sz="1800" spc="-23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Gill Sans"/>
                <a:cs typeface="Gill Sans"/>
              </a:rPr>
              <a:t>R</a:t>
            </a:r>
            <a:r>
              <a:rPr sz="1800" spc="-23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</a:rPr>
              <a:t>Y</a:t>
            </a:r>
            <a:r>
              <a:rPr sz="1800" spc="490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</a:rPr>
              <a:t>|</a:t>
            </a:r>
            <a:r>
              <a:rPr sz="1800" spc="490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Gill Sans"/>
                <a:cs typeface="Gill Sans"/>
              </a:rPr>
              <a:t>R</a:t>
            </a:r>
            <a:r>
              <a:rPr sz="1800" spc="-23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Gill Sans"/>
                <a:cs typeface="Gill Sans"/>
              </a:rPr>
              <a:t>E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</a:rPr>
              <a:t>A</a:t>
            </a:r>
            <a:r>
              <a:rPr sz="1800" spc="-23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Gill Sans"/>
                <a:cs typeface="Gill Sans"/>
              </a:rPr>
              <a:t>C</a:t>
            </a:r>
            <a:r>
              <a:rPr sz="1800" spc="-23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50" dirty="0">
                <a:solidFill>
                  <a:srgbClr val="FFFFFF"/>
                </a:solidFill>
                <a:latin typeface="Gill Sans"/>
                <a:cs typeface="Gill Sans"/>
              </a:rPr>
              <a:t>H</a:t>
            </a:r>
            <a:endParaRPr sz="1800">
              <a:latin typeface="Gill Sans"/>
              <a:cs typeface="Gill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489355"/>
            <a:ext cx="18287999" cy="784295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030954" y="2213752"/>
            <a:ext cx="5991225" cy="133350"/>
          </a:xfrm>
          <a:custGeom>
            <a:avLst/>
            <a:gdLst/>
            <a:ahLst/>
            <a:cxnLst/>
            <a:rect l="l" t="t" r="r" b="b"/>
            <a:pathLst>
              <a:path w="5991225" h="133350">
                <a:moveTo>
                  <a:pt x="5991224" y="133349"/>
                </a:moveTo>
                <a:lnTo>
                  <a:pt x="0" y="133349"/>
                </a:lnTo>
                <a:lnTo>
                  <a:pt x="0" y="0"/>
                </a:lnTo>
                <a:lnTo>
                  <a:pt x="5991224" y="0"/>
                </a:lnTo>
                <a:lnTo>
                  <a:pt x="5991224" y="133349"/>
                </a:lnTo>
                <a:close/>
              </a:path>
            </a:pathLst>
          </a:custGeom>
          <a:solidFill>
            <a:srgbClr val="281D6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78885" y="3876676"/>
            <a:ext cx="9172574" cy="500062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WORLDCHEFS</a:t>
            </a:r>
            <a:r>
              <a:rPr spc="-180" dirty="0"/>
              <a:t> </a:t>
            </a:r>
            <a:r>
              <a:rPr spc="-85" dirty="0"/>
              <a:t>ACADEMY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06408" y="9720218"/>
            <a:ext cx="57384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solidFill>
                  <a:srgbClr val="FFFFFF"/>
                </a:solidFill>
                <a:latin typeface="Gill Sans"/>
                <a:cs typeface="Gill Sans"/>
              </a:rPr>
              <a:t>L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Gill Sans"/>
                <a:cs typeface="Gill Sans"/>
              </a:rPr>
              <a:t>E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</a:rPr>
              <a:t>A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Gill Sans"/>
                <a:cs typeface="Gill Sans"/>
              </a:rPr>
              <a:t>R</a:t>
            </a:r>
            <a:r>
              <a:rPr sz="1800" spc="-22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</a:rPr>
              <a:t>N  M</a:t>
            </a:r>
            <a:r>
              <a:rPr sz="1800" spc="-220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</a:rPr>
              <a:t>O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Gill Sans"/>
                <a:cs typeface="Gill Sans"/>
              </a:rPr>
              <a:t>R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Gill Sans"/>
                <a:cs typeface="Gill Sans"/>
              </a:rPr>
              <a:t>E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</a:rPr>
              <a:t>:</a:t>
            </a:r>
            <a:r>
              <a:rPr sz="1800" spc="5" dirty="0">
                <a:solidFill>
                  <a:srgbClr val="FFFFFF"/>
                </a:solidFill>
                <a:latin typeface="Gill Sans"/>
                <a:cs typeface="Gill Sans"/>
              </a:rPr>
              <a:t> 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  <a:hlinkClick r:id="rId4"/>
              </a:rPr>
              <a:t>W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  <a:hlinkClick r:id="rId4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  <a:hlinkClick r:id="rId4"/>
              </a:rPr>
              <a:t>O</a:t>
            </a:r>
            <a:r>
              <a:rPr sz="1800" spc="-225" dirty="0">
                <a:solidFill>
                  <a:srgbClr val="FFFFFF"/>
                </a:solidFill>
                <a:latin typeface="Gill Sans"/>
                <a:cs typeface="Gill Sans"/>
                <a:hlinkClick r:id="rId4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Gill Sans"/>
                <a:cs typeface="Gill Sans"/>
                <a:hlinkClick r:id="rId4"/>
              </a:rPr>
              <a:t>R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  <a:hlinkClick r:id="rId4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Gill Sans"/>
                <a:cs typeface="Gill Sans"/>
                <a:hlinkClick r:id="rId4"/>
              </a:rPr>
              <a:t>L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  <a:hlinkClick r:id="rId4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  <a:hlinkClick r:id="rId4"/>
              </a:rPr>
              <a:t>D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  <a:hlinkClick r:id="rId4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Gill Sans"/>
                <a:cs typeface="Gill Sans"/>
                <a:hlinkClick r:id="rId4"/>
              </a:rPr>
              <a:t>C</a:t>
            </a:r>
            <a:r>
              <a:rPr sz="1800" spc="-225" dirty="0">
                <a:solidFill>
                  <a:srgbClr val="FFFFFF"/>
                </a:solidFill>
                <a:latin typeface="Gill Sans"/>
                <a:cs typeface="Gill Sans"/>
                <a:hlinkClick r:id="rId4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  <a:hlinkClick r:id="rId4"/>
              </a:rPr>
              <a:t>H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  <a:hlinkClick r:id="rId4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Gill Sans"/>
                <a:cs typeface="Gill Sans"/>
                <a:hlinkClick r:id="rId4"/>
              </a:rPr>
              <a:t>E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  <a:hlinkClick r:id="rId4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Gill Sans"/>
                <a:cs typeface="Gill Sans"/>
                <a:hlinkClick r:id="rId4"/>
              </a:rPr>
              <a:t>F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  <a:hlinkClick r:id="rId4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Gill Sans"/>
                <a:cs typeface="Gill Sans"/>
                <a:hlinkClick r:id="rId4"/>
              </a:rPr>
              <a:t>S</a:t>
            </a:r>
            <a:r>
              <a:rPr sz="1800" spc="-225" dirty="0">
                <a:solidFill>
                  <a:srgbClr val="FFFFFF"/>
                </a:solidFill>
                <a:latin typeface="Gill Sans"/>
                <a:cs typeface="Gill Sans"/>
                <a:hlinkClick r:id="rId4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  <a:hlinkClick r:id="rId4"/>
              </a:rPr>
              <a:t>A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  <a:hlinkClick r:id="rId4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Gill Sans"/>
                <a:cs typeface="Gill Sans"/>
                <a:hlinkClick r:id="rId4"/>
              </a:rPr>
              <a:t>C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  <a:hlinkClick r:id="rId4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  <a:hlinkClick r:id="rId4"/>
              </a:rPr>
              <a:t>A</a:t>
            </a:r>
            <a:r>
              <a:rPr sz="1800" spc="-225" dirty="0">
                <a:solidFill>
                  <a:srgbClr val="FFFFFF"/>
                </a:solidFill>
                <a:latin typeface="Gill Sans"/>
                <a:cs typeface="Gill Sans"/>
                <a:hlinkClick r:id="rId4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  <a:hlinkClick r:id="rId4"/>
              </a:rPr>
              <a:t>D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  <a:hlinkClick r:id="rId4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Gill Sans"/>
                <a:cs typeface="Gill Sans"/>
                <a:hlinkClick r:id="rId4"/>
              </a:rPr>
              <a:t>E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  <a:hlinkClick r:id="rId4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  <a:hlinkClick r:id="rId4"/>
              </a:rPr>
              <a:t>M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  <a:hlinkClick r:id="rId4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  <a:hlinkClick r:id="rId4"/>
              </a:rPr>
              <a:t>Y</a:t>
            </a:r>
            <a:r>
              <a:rPr sz="1800" spc="-225" dirty="0">
                <a:solidFill>
                  <a:srgbClr val="FFFFFF"/>
                </a:solidFill>
                <a:latin typeface="Gill Sans"/>
                <a:cs typeface="Gill Sans"/>
                <a:hlinkClick r:id="rId4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  <a:hlinkClick r:id="rId4"/>
              </a:rPr>
              <a:t>.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  <a:hlinkClick r:id="rId4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Gill Sans"/>
                <a:cs typeface="Gill Sans"/>
                <a:hlinkClick r:id="rId4"/>
              </a:rPr>
              <a:t>C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  <a:hlinkClick r:id="rId4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  <a:hlinkClick r:id="rId4"/>
              </a:rPr>
              <a:t>O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  <a:hlinkClick r:id="rId4"/>
              </a:rPr>
              <a:t> </a:t>
            </a:r>
            <a:r>
              <a:rPr sz="1800" spc="-50" dirty="0">
                <a:solidFill>
                  <a:srgbClr val="FFFFFF"/>
                </a:solidFill>
                <a:latin typeface="Gill Sans"/>
                <a:cs typeface="Gill Sans"/>
                <a:hlinkClick r:id="rId4"/>
              </a:rPr>
              <a:t>M</a:t>
            </a:r>
            <a:endParaRPr sz="1800">
              <a:latin typeface="Gill Sans"/>
              <a:cs typeface="Gill San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16000" y="2773112"/>
            <a:ext cx="166624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 sz="2800" dirty="0">
                <a:solidFill>
                  <a:srgbClr val="281D69"/>
                </a:solidFill>
                <a:latin typeface="Gill Sans"/>
                <a:cs typeface="Gill Sans"/>
              </a:rPr>
              <a:t>FREE </a:t>
            </a:r>
            <a:r>
              <a:rPr lang="en-GB" sz="2800" dirty="0">
                <a:solidFill>
                  <a:srgbClr val="281D69"/>
                </a:solidFill>
                <a:latin typeface="Gill Sans"/>
                <a:cs typeface="Gill Sans"/>
              </a:rPr>
              <a:t>ONLINE</a:t>
            </a:r>
            <a:r>
              <a:rPr lang="en-GB" sz="2800" spc="200" dirty="0">
                <a:solidFill>
                  <a:srgbClr val="281D69"/>
                </a:solidFill>
                <a:latin typeface="Gill Sans"/>
                <a:cs typeface="Gill Sans"/>
              </a:rPr>
              <a:t> </a:t>
            </a:r>
            <a:r>
              <a:rPr sz="2800" dirty="0">
                <a:solidFill>
                  <a:srgbClr val="281D69"/>
                </a:solidFill>
                <a:latin typeface="Gill Sans"/>
                <a:cs typeface="Gill Sans"/>
              </a:rPr>
              <a:t>LEARNING</a:t>
            </a:r>
            <a:r>
              <a:rPr sz="2800" spc="200" dirty="0">
                <a:solidFill>
                  <a:srgbClr val="281D69"/>
                </a:solidFill>
                <a:latin typeface="Gill Sans"/>
                <a:cs typeface="Gill Sans"/>
              </a:rPr>
              <a:t> </a:t>
            </a:r>
            <a:r>
              <a:rPr lang="fr-FR" sz="2800" spc="-10" dirty="0">
                <a:solidFill>
                  <a:srgbClr val="281D69"/>
                </a:solidFill>
                <a:latin typeface="Gill Sans"/>
                <a:cs typeface="Gill Sans"/>
              </a:rPr>
              <a:t>FOR </a:t>
            </a:r>
            <a:r>
              <a:rPr lang="fr-FR" sz="2800" dirty="0">
                <a:solidFill>
                  <a:srgbClr val="281D69"/>
                </a:solidFill>
                <a:latin typeface="Gill Sans"/>
                <a:cs typeface="Gill Sans"/>
              </a:rPr>
              <a:t>CULINARY FOUNDATIONS &amp; SUSTAINABILITY EDUCATION </a:t>
            </a:r>
            <a:endParaRPr sz="2800" dirty="0">
              <a:latin typeface="Gill Sans"/>
              <a:cs typeface="Gill San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37575" y="3558693"/>
            <a:ext cx="752475" cy="523875"/>
          </a:xfrm>
          <a:custGeom>
            <a:avLst/>
            <a:gdLst/>
            <a:ahLst/>
            <a:cxnLst/>
            <a:rect l="l" t="t" r="r" b="b"/>
            <a:pathLst>
              <a:path w="752475" h="523875">
                <a:moveTo>
                  <a:pt x="183152" y="523640"/>
                </a:moveTo>
                <a:lnTo>
                  <a:pt x="143448" y="520225"/>
                </a:lnTo>
                <a:lnTo>
                  <a:pt x="76455" y="492907"/>
                </a:lnTo>
                <a:lnTo>
                  <a:pt x="27668" y="439444"/>
                </a:lnTo>
                <a:lnTo>
                  <a:pt x="3093" y="366295"/>
                </a:lnTo>
                <a:lnTo>
                  <a:pt x="0" y="322586"/>
                </a:lnTo>
                <a:lnTo>
                  <a:pt x="865" y="297415"/>
                </a:lnTo>
                <a:lnTo>
                  <a:pt x="7964" y="246160"/>
                </a:lnTo>
                <a:lnTo>
                  <a:pt x="22941" y="194771"/>
                </a:lnTo>
                <a:lnTo>
                  <a:pt x="48413" y="146731"/>
                </a:lnTo>
                <a:lnTo>
                  <a:pt x="85707" y="102935"/>
                </a:lnTo>
                <a:lnTo>
                  <a:pt x="135729" y="64195"/>
                </a:lnTo>
                <a:lnTo>
                  <a:pt x="199242" y="31632"/>
                </a:lnTo>
                <a:lnTo>
                  <a:pt x="236647" y="18651"/>
                </a:lnTo>
                <a:lnTo>
                  <a:pt x="278128" y="8087"/>
                </a:lnTo>
                <a:lnTo>
                  <a:pt x="323895" y="0"/>
                </a:lnTo>
                <a:lnTo>
                  <a:pt x="323895" y="121443"/>
                </a:lnTo>
                <a:lnTo>
                  <a:pt x="323179" y="121443"/>
                </a:lnTo>
                <a:lnTo>
                  <a:pt x="296463" y="122995"/>
                </a:lnTo>
                <a:lnTo>
                  <a:pt x="251787" y="132118"/>
                </a:lnTo>
                <a:lnTo>
                  <a:pt x="203787" y="161282"/>
                </a:lnTo>
                <a:lnTo>
                  <a:pt x="180826" y="192037"/>
                </a:lnTo>
                <a:lnTo>
                  <a:pt x="217543" y="194443"/>
                </a:lnTo>
                <a:lnTo>
                  <a:pt x="250962" y="201616"/>
                </a:lnTo>
                <a:lnTo>
                  <a:pt x="308147" y="229994"/>
                </a:lnTo>
                <a:lnTo>
                  <a:pt x="346096" y="279908"/>
                </a:lnTo>
                <a:lnTo>
                  <a:pt x="358611" y="353691"/>
                </a:lnTo>
                <a:lnTo>
                  <a:pt x="357906" y="369611"/>
                </a:lnTo>
                <a:lnTo>
                  <a:pt x="347337" y="415900"/>
                </a:lnTo>
                <a:lnTo>
                  <a:pt x="324047" y="457537"/>
                </a:lnTo>
                <a:lnTo>
                  <a:pt x="288105" y="491453"/>
                </a:lnTo>
                <a:lnTo>
                  <a:pt x="240741" y="515005"/>
                </a:lnTo>
                <a:lnTo>
                  <a:pt x="203467" y="522655"/>
                </a:lnTo>
                <a:lnTo>
                  <a:pt x="183152" y="523640"/>
                </a:lnTo>
                <a:close/>
              </a:path>
              <a:path w="752475" h="523875">
                <a:moveTo>
                  <a:pt x="576927" y="523640"/>
                </a:moveTo>
                <a:lnTo>
                  <a:pt x="537651" y="520225"/>
                </a:lnTo>
                <a:lnTo>
                  <a:pt x="471009" y="492907"/>
                </a:lnTo>
                <a:lnTo>
                  <a:pt x="421308" y="439392"/>
                </a:lnTo>
                <a:lnTo>
                  <a:pt x="395660" y="366206"/>
                </a:lnTo>
                <a:lnTo>
                  <a:pt x="392432" y="322496"/>
                </a:lnTo>
                <a:lnTo>
                  <a:pt x="393297" y="297325"/>
                </a:lnTo>
                <a:lnTo>
                  <a:pt x="400396" y="246070"/>
                </a:lnTo>
                <a:lnTo>
                  <a:pt x="415487" y="194681"/>
                </a:lnTo>
                <a:lnTo>
                  <a:pt x="441487" y="146641"/>
                </a:lnTo>
                <a:lnTo>
                  <a:pt x="478945" y="102845"/>
                </a:lnTo>
                <a:lnTo>
                  <a:pt x="528966" y="64105"/>
                </a:lnTo>
                <a:lnTo>
                  <a:pt x="592430" y="31632"/>
                </a:lnTo>
                <a:lnTo>
                  <a:pt x="629817" y="18674"/>
                </a:lnTo>
                <a:lnTo>
                  <a:pt x="671315" y="8098"/>
                </a:lnTo>
                <a:lnTo>
                  <a:pt x="717132" y="0"/>
                </a:lnTo>
                <a:lnTo>
                  <a:pt x="717132" y="121443"/>
                </a:lnTo>
                <a:lnTo>
                  <a:pt x="690416" y="122995"/>
                </a:lnTo>
                <a:lnTo>
                  <a:pt x="666669" y="126559"/>
                </a:lnTo>
                <a:lnTo>
                  <a:pt x="627480" y="139655"/>
                </a:lnTo>
                <a:lnTo>
                  <a:pt x="585002" y="175522"/>
                </a:lnTo>
                <a:lnTo>
                  <a:pt x="573974" y="192037"/>
                </a:lnTo>
                <a:lnTo>
                  <a:pt x="611142" y="194443"/>
                </a:lnTo>
                <a:lnTo>
                  <a:pt x="644770" y="201616"/>
                </a:lnTo>
                <a:lnTo>
                  <a:pt x="702011" y="229994"/>
                </a:lnTo>
                <a:lnTo>
                  <a:pt x="739959" y="279908"/>
                </a:lnTo>
                <a:lnTo>
                  <a:pt x="752474" y="353691"/>
                </a:lnTo>
                <a:lnTo>
                  <a:pt x="751770" y="369611"/>
                </a:lnTo>
                <a:lnTo>
                  <a:pt x="741201" y="415900"/>
                </a:lnTo>
                <a:lnTo>
                  <a:pt x="717911" y="457537"/>
                </a:lnTo>
                <a:lnTo>
                  <a:pt x="682361" y="491453"/>
                </a:lnTo>
                <a:lnTo>
                  <a:pt x="635308" y="515005"/>
                </a:lnTo>
                <a:lnTo>
                  <a:pt x="597707" y="522655"/>
                </a:lnTo>
                <a:lnTo>
                  <a:pt x="576927" y="523640"/>
                </a:lnTo>
                <a:close/>
              </a:path>
            </a:pathLst>
          </a:custGeom>
          <a:solidFill>
            <a:srgbClr val="281D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016000" y="4347678"/>
            <a:ext cx="1692910" cy="5784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1163320" algn="l"/>
              </a:tabLst>
            </a:pPr>
            <a:r>
              <a:rPr sz="3600" spc="-25" dirty="0">
                <a:solidFill>
                  <a:srgbClr val="281D69"/>
                </a:solidFill>
                <a:latin typeface="Arial Black"/>
                <a:cs typeface="Arial Black"/>
              </a:rPr>
              <a:t>For</a:t>
            </a:r>
            <a:r>
              <a:rPr sz="3600" dirty="0">
                <a:solidFill>
                  <a:srgbClr val="281D69"/>
                </a:solidFill>
                <a:latin typeface="Arial Black"/>
                <a:cs typeface="Arial Black"/>
              </a:rPr>
              <a:t>	</a:t>
            </a:r>
            <a:r>
              <a:rPr sz="3600" spc="-310" dirty="0">
                <a:solidFill>
                  <a:srgbClr val="281D69"/>
                </a:solidFill>
                <a:latin typeface="Arial Black"/>
                <a:cs typeface="Arial Black"/>
              </a:rPr>
              <a:t>us</a:t>
            </a:r>
            <a:endParaRPr sz="3600" dirty="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025381" y="4347678"/>
            <a:ext cx="504825" cy="5784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600" spc="-95" dirty="0">
                <a:solidFill>
                  <a:srgbClr val="281D69"/>
                </a:solidFill>
                <a:latin typeface="Arial Black"/>
                <a:cs typeface="Arial Black"/>
              </a:rPr>
              <a:t>at</a:t>
            </a:r>
            <a:endParaRPr sz="3600">
              <a:latin typeface="Arial Black"/>
              <a:cs typeface="Arial Blac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846974" y="4347678"/>
            <a:ext cx="2865120" cy="5784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600" spc="-80" dirty="0">
                <a:solidFill>
                  <a:srgbClr val="281D69"/>
                </a:solidFill>
                <a:latin typeface="Arial Black"/>
                <a:cs typeface="Arial Black"/>
              </a:rPr>
              <a:t>Worldchefs,</a:t>
            </a:r>
            <a:endParaRPr sz="3600">
              <a:latin typeface="Arial Black"/>
              <a:cs typeface="Arial Blac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028802" y="4347678"/>
            <a:ext cx="1089025" cy="5784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711835" algn="l"/>
              </a:tabLst>
            </a:pPr>
            <a:r>
              <a:rPr sz="3600" spc="-25" dirty="0">
                <a:solidFill>
                  <a:srgbClr val="281D69"/>
                </a:solidFill>
                <a:latin typeface="Arial Black"/>
                <a:cs typeface="Arial Black"/>
              </a:rPr>
              <a:t>it</a:t>
            </a:r>
            <a:r>
              <a:rPr sz="3600" dirty="0">
                <a:solidFill>
                  <a:srgbClr val="281D69"/>
                </a:solidFill>
                <a:latin typeface="Arial Black"/>
                <a:cs typeface="Arial Black"/>
              </a:rPr>
              <a:t>	</a:t>
            </a:r>
            <a:r>
              <a:rPr sz="3600" spc="-310" dirty="0">
                <a:solidFill>
                  <a:srgbClr val="281D69"/>
                </a:solidFill>
                <a:latin typeface="Arial Black"/>
                <a:cs typeface="Arial Black"/>
              </a:rPr>
              <a:t>is</a:t>
            </a:r>
            <a:endParaRPr sz="3600">
              <a:latin typeface="Arial Black"/>
              <a:cs typeface="Arial Black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16000" y="4900128"/>
            <a:ext cx="2426335" cy="5784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600" spc="-35" dirty="0">
                <a:solidFill>
                  <a:srgbClr val="281D69"/>
                </a:solidFill>
                <a:latin typeface="Arial Black"/>
                <a:cs typeface="Arial Black"/>
              </a:rPr>
              <a:t>important</a:t>
            </a:r>
            <a:endParaRPr sz="3600" dirty="0">
              <a:latin typeface="Arial Black"/>
              <a:cs typeface="Arial Blac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876962" y="4900128"/>
            <a:ext cx="4241800" cy="5784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983615" algn="l"/>
                <a:tab pos="2387600" algn="l"/>
              </a:tabLst>
            </a:pPr>
            <a:r>
              <a:rPr sz="3600" spc="-25" dirty="0">
                <a:solidFill>
                  <a:srgbClr val="281D69"/>
                </a:solidFill>
                <a:latin typeface="Arial Black"/>
                <a:cs typeface="Arial Black"/>
              </a:rPr>
              <a:t>to</a:t>
            </a:r>
            <a:r>
              <a:rPr sz="3600" dirty="0">
                <a:solidFill>
                  <a:srgbClr val="281D69"/>
                </a:solidFill>
                <a:latin typeface="Arial Black"/>
                <a:cs typeface="Arial Black"/>
              </a:rPr>
              <a:t>	</a:t>
            </a:r>
            <a:r>
              <a:rPr sz="3600" spc="-20" dirty="0">
                <a:solidFill>
                  <a:srgbClr val="281D69"/>
                </a:solidFill>
                <a:latin typeface="Arial Black"/>
                <a:cs typeface="Arial Black"/>
              </a:rPr>
              <a:t>give</a:t>
            </a:r>
            <a:r>
              <a:rPr sz="3600" dirty="0">
                <a:solidFill>
                  <a:srgbClr val="281D69"/>
                </a:solidFill>
                <a:latin typeface="Arial Black"/>
                <a:cs typeface="Arial Black"/>
              </a:rPr>
              <a:t>	</a:t>
            </a:r>
            <a:r>
              <a:rPr sz="3600" spc="-165" dirty="0">
                <a:solidFill>
                  <a:srgbClr val="281D69"/>
                </a:solidFill>
                <a:latin typeface="Arial Black"/>
                <a:cs typeface="Arial Black"/>
              </a:rPr>
              <a:t>aspiring</a:t>
            </a:r>
            <a:endParaRPr sz="3600" dirty="0">
              <a:latin typeface="Arial Black"/>
              <a:cs typeface="Arial Black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16000" y="5452578"/>
            <a:ext cx="7108190" cy="30397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699"/>
              </a:lnSpc>
              <a:spcBef>
                <a:spcPts val="95"/>
              </a:spcBef>
            </a:pPr>
            <a:r>
              <a:rPr sz="3600" spc="-290" dirty="0">
                <a:solidFill>
                  <a:srgbClr val="281D69"/>
                </a:solidFill>
                <a:latin typeface="Arial Black"/>
                <a:cs typeface="Arial Black"/>
              </a:rPr>
              <a:t>chefs</a:t>
            </a:r>
            <a:r>
              <a:rPr sz="3600" spc="204" dirty="0">
                <a:solidFill>
                  <a:srgbClr val="281D69"/>
                </a:solidFill>
                <a:latin typeface="Arial Black"/>
                <a:cs typeface="Arial Black"/>
              </a:rPr>
              <a:t>  </a:t>
            </a:r>
            <a:r>
              <a:rPr sz="3600" dirty="0">
                <a:solidFill>
                  <a:srgbClr val="281D69"/>
                </a:solidFill>
                <a:latin typeface="Arial Black"/>
                <a:cs typeface="Arial Black"/>
              </a:rPr>
              <a:t>the</a:t>
            </a:r>
            <a:r>
              <a:rPr sz="3600" spc="210" dirty="0">
                <a:solidFill>
                  <a:srgbClr val="281D69"/>
                </a:solidFill>
                <a:latin typeface="Arial Black"/>
                <a:cs typeface="Arial Black"/>
              </a:rPr>
              <a:t>  </a:t>
            </a:r>
            <a:r>
              <a:rPr sz="3600" dirty="0">
                <a:solidFill>
                  <a:srgbClr val="281D69"/>
                </a:solidFill>
                <a:latin typeface="Arial Black"/>
                <a:cs typeface="Arial Black"/>
              </a:rPr>
              <a:t>foundation</a:t>
            </a:r>
            <a:r>
              <a:rPr sz="3600" spc="210" dirty="0">
                <a:solidFill>
                  <a:srgbClr val="281D69"/>
                </a:solidFill>
                <a:latin typeface="Arial Black"/>
                <a:cs typeface="Arial Black"/>
              </a:rPr>
              <a:t>  </a:t>
            </a:r>
            <a:r>
              <a:rPr sz="3600" dirty="0">
                <a:solidFill>
                  <a:srgbClr val="281D69"/>
                </a:solidFill>
                <a:latin typeface="Arial Black"/>
                <a:cs typeface="Arial Black"/>
              </a:rPr>
              <a:t>for</a:t>
            </a:r>
            <a:r>
              <a:rPr sz="3600" spc="204" dirty="0">
                <a:solidFill>
                  <a:srgbClr val="281D69"/>
                </a:solidFill>
                <a:latin typeface="Arial Black"/>
                <a:cs typeface="Arial Black"/>
              </a:rPr>
              <a:t>  </a:t>
            </a:r>
            <a:r>
              <a:rPr sz="3600" spc="-390" dirty="0">
                <a:solidFill>
                  <a:srgbClr val="281D69"/>
                </a:solidFill>
                <a:latin typeface="Arial Black"/>
                <a:cs typeface="Arial Black"/>
              </a:rPr>
              <a:t>a </a:t>
            </a:r>
            <a:r>
              <a:rPr sz="3600" dirty="0">
                <a:solidFill>
                  <a:srgbClr val="281D69"/>
                </a:solidFill>
                <a:latin typeface="Arial Black"/>
                <a:cs typeface="Arial Black"/>
              </a:rPr>
              <a:t>proper</a:t>
            </a:r>
            <a:r>
              <a:rPr sz="3600" spc="-305" dirty="0">
                <a:solidFill>
                  <a:srgbClr val="281D69"/>
                </a:solidFill>
                <a:latin typeface="Arial Black"/>
                <a:cs typeface="Arial Black"/>
              </a:rPr>
              <a:t> </a:t>
            </a:r>
            <a:r>
              <a:rPr sz="3600" spc="-145" dirty="0">
                <a:solidFill>
                  <a:srgbClr val="281D69"/>
                </a:solidFill>
                <a:latin typeface="Arial Black"/>
                <a:cs typeface="Arial Black"/>
              </a:rPr>
              <a:t>learning</a:t>
            </a:r>
            <a:r>
              <a:rPr sz="3600" spc="-155" dirty="0">
                <a:solidFill>
                  <a:srgbClr val="281D69"/>
                </a:solidFill>
                <a:latin typeface="Arial Black"/>
                <a:cs typeface="Arial Black"/>
              </a:rPr>
              <a:t> </a:t>
            </a:r>
            <a:r>
              <a:rPr sz="3600" spc="-204" dirty="0">
                <a:solidFill>
                  <a:srgbClr val="281D69"/>
                </a:solidFill>
                <a:latin typeface="Arial Black"/>
                <a:cs typeface="Arial Black"/>
              </a:rPr>
              <a:t>system</a:t>
            </a:r>
            <a:r>
              <a:rPr sz="3600" spc="-95" dirty="0">
                <a:solidFill>
                  <a:srgbClr val="281D69"/>
                </a:solidFill>
                <a:latin typeface="Arial Black"/>
                <a:cs typeface="Arial Black"/>
              </a:rPr>
              <a:t> </a:t>
            </a:r>
            <a:r>
              <a:rPr sz="3600" spc="-20" dirty="0">
                <a:solidFill>
                  <a:srgbClr val="281D69"/>
                </a:solidFill>
                <a:latin typeface="Arial Black"/>
                <a:cs typeface="Arial Black"/>
              </a:rPr>
              <a:t>that</a:t>
            </a:r>
            <a:r>
              <a:rPr sz="3600" spc="-190" dirty="0">
                <a:solidFill>
                  <a:srgbClr val="281D69"/>
                </a:solidFill>
                <a:latin typeface="Arial Black"/>
                <a:cs typeface="Arial Black"/>
              </a:rPr>
              <a:t> </a:t>
            </a:r>
            <a:r>
              <a:rPr sz="3600" spc="-310" dirty="0">
                <a:solidFill>
                  <a:srgbClr val="281D69"/>
                </a:solidFill>
                <a:latin typeface="Arial Black"/>
                <a:cs typeface="Arial Black"/>
              </a:rPr>
              <a:t>is </a:t>
            </a:r>
            <a:r>
              <a:rPr sz="3600" spc="-155" dirty="0">
                <a:solidFill>
                  <a:srgbClr val="281D69"/>
                </a:solidFill>
                <a:latin typeface="Arial Black"/>
                <a:cs typeface="Arial Black"/>
              </a:rPr>
              <a:t>available</a:t>
            </a:r>
            <a:r>
              <a:rPr sz="3600" spc="-85" dirty="0">
                <a:solidFill>
                  <a:srgbClr val="281D69"/>
                </a:solidFill>
                <a:latin typeface="Arial Black"/>
                <a:cs typeface="Arial Black"/>
              </a:rPr>
              <a:t> </a:t>
            </a:r>
            <a:r>
              <a:rPr sz="3600" dirty="0">
                <a:solidFill>
                  <a:srgbClr val="281D69"/>
                </a:solidFill>
                <a:latin typeface="Arial Black"/>
                <a:cs typeface="Arial Black"/>
              </a:rPr>
              <a:t>to</a:t>
            </a:r>
            <a:r>
              <a:rPr sz="3600" spc="-85" dirty="0">
                <a:solidFill>
                  <a:srgbClr val="281D69"/>
                </a:solidFill>
                <a:latin typeface="Arial Black"/>
                <a:cs typeface="Arial Black"/>
              </a:rPr>
              <a:t> </a:t>
            </a:r>
            <a:r>
              <a:rPr sz="3600" spc="-65" dirty="0">
                <a:solidFill>
                  <a:srgbClr val="281D69"/>
                </a:solidFill>
                <a:latin typeface="Arial Black"/>
                <a:cs typeface="Arial Black"/>
              </a:rPr>
              <a:t>everyone</a:t>
            </a:r>
            <a:r>
              <a:rPr sz="3600" spc="-85" dirty="0">
                <a:solidFill>
                  <a:srgbClr val="281D69"/>
                </a:solidFill>
                <a:latin typeface="Arial Black"/>
                <a:cs typeface="Arial Black"/>
              </a:rPr>
              <a:t> </a:t>
            </a:r>
            <a:r>
              <a:rPr sz="3600" dirty="0">
                <a:solidFill>
                  <a:srgbClr val="281D69"/>
                </a:solidFill>
                <a:latin typeface="Arial Black"/>
                <a:cs typeface="Arial Black"/>
              </a:rPr>
              <a:t>all</a:t>
            </a:r>
            <a:r>
              <a:rPr sz="3600" spc="-85" dirty="0">
                <a:solidFill>
                  <a:srgbClr val="281D69"/>
                </a:solidFill>
                <a:latin typeface="Arial Black"/>
                <a:cs typeface="Arial Black"/>
              </a:rPr>
              <a:t> </a:t>
            </a:r>
            <a:r>
              <a:rPr sz="3600" spc="-20" dirty="0">
                <a:solidFill>
                  <a:srgbClr val="281D69"/>
                </a:solidFill>
                <a:latin typeface="Arial Black"/>
                <a:cs typeface="Arial Black"/>
              </a:rPr>
              <a:t>over </a:t>
            </a:r>
            <a:r>
              <a:rPr sz="3600" spc="-45" dirty="0">
                <a:solidFill>
                  <a:srgbClr val="281D69"/>
                </a:solidFill>
                <a:latin typeface="Arial Black"/>
                <a:cs typeface="Arial Black"/>
              </a:rPr>
              <a:t>the</a:t>
            </a:r>
            <a:r>
              <a:rPr sz="3600" spc="-245" dirty="0">
                <a:solidFill>
                  <a:srgbClr val="281D69"/>
                </a:solidFill>
                <a:latin typeface="Arial Black"/>
                <a:cs typeface="Arial Black"/>
              </a:rPr>
              <a:t> </a:t>
            </a:r>
            <a:r>
              <a:rPr sz="3600" spc="-10" dirty="0">
                <a:solidFill>
                  <a:srgbClr val="281D69"/>
                </a:solidFill>
                <a:latin typeface="Arial Black"/>
                <a:cs typeface="Arial Black"/>
              </a:rPr>
              <a:t>world.</a:t>
            </a:r>
            <a:endParaRPr sz="3600" dirty="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300" dirty="0">
              <a:latin typeface="Arial Black"/>
              <a:cs typeface="Arial Black"/>
            </a:endParaRPr>
          </a:p>
          <a:p>
            <a:pPr marL="20955" algn="just">
              <a:lnSpc>
                <a:spcPct val="100000"/>
              </a:lnSpc>
            </a:pPr>
            <a:r>
              <a:rPr sz="2550" dirty="0">
                <a:solidFill>
                  <a:srgbClr val="009EE3"/>
                </a:solidFill>
                <a:latin typeface="Gill Sans"/>
                <a:cs typeface="Gill Sans"/>
              </a:rPr>
              <a:t>Thomas</a:t>
            </a:r>
            <a:r>
              <a:rPr sz="2550" spc="-105" dirty="0">
                <a:solidFill>
                  <a:srgbClr val="009EE3"/>
                </a:solidFill>
                <a:latin typeface="Gill Sans"/>
                <a:cs typeface="Gill Sans"/>
              </a:rPr>
              <a:t> </a:t>
            </a:r>
            <a:r>
              <a:rPr sz="2550" dirty="0">
                <a:solidFill>
                  <a:srgbClr val="009EE3"/>
                </a:solidFill>
                <a:latin typeface="Gill Sans"/>
                <a:cs typeface="Gill Sans"/>
              </a:rPr>
              <a:t>A.</a:t>
            </a:r>
            <a:r>
              <a:rPr sz="2550" spc="-100" dirty="0">
                <a:solidFill>
                  <a:srgbClr val="009EE3"/>
                </a:solidFill>
                <a:latin typeface="Gill Sans"/>
                <a:cs typeface="Gill Sans"/>
              </a:rPr>
              <a:t> </a:t>
            </a:r>
            <a:r>
              <a:rPr sz="2550" spc="-20" dirty="0">
                <a:solidFill>
                  <a:srgbClr val="009EE3"/>
                </a:solidFill>
                <a:latin typeface="Gill Sans"/>
                <a:cs typeface="Gill Sans"/>
              </a:rPr>
              <a:t>Gugler,</a:t>
            </a:r>
            <a:r>
              <a:rPr sz="2550" spc="-100" dirty="0">
                <a:solidFill>
                  <a:srgbClr val="009EE3"/>
                </a:solidFill>
                <a:latin typeface="Gill Sans"/>
                <a:cs typeface="Gill Sans"/>
              </a:rPr>
              <a:t> </a:t>
            </a:r>
            <a:r>
              <a:rPr sz="2550" spc="-30" dirty="0">
                <a:solidFill>
                  <a:srgbClr val="009EE3"/>
                </a:solidFill>
                <a:latin typeface="Gill Sans"/>
                <a:cs typeface="Gill Sans"/>
              </a:rPr>
              <a:t>Worldchefs</a:t>
            </a:r>
            <a:r>
              <a:rPr sz="2550" spc="-105" dirty="0">
                <a:solidFill>
                  <a:srgbClr val="009EE3"/>
                </a:solidFill>
                <a:latin typeface="Gill Sans"/>
                <a:cs typeface="Gill Sans"/>
              </a:rPr>
              <a:t> </a:t>
            </a:r>
            <a:r>
              <a:rPr sz="2550" spc="-10" dirty="0">
                <a:solidFill>
                  <a:srgbClr val="009EE3"/>
                </a:solidFill>
                <a:latin typeface="Gill Sans"/>
                <a:cs typeface="Gill Sans"/>
              </a:rPr>
              <a:t>President</a:t>
            </a:r>
            <a:endParaRPr sz="2550" dirty="0">
              <a:latin typeface="Gill Sans"/>
              <a:cs typeface="Gill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75188" y="2890001"/>
            <a:ext cx="16487140" cy="6147435"/>
            <a:chOff x="1275188" y="2890001"/>
            <a:chExt cx="16487140" cy="61474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75188" y="2890001"/>
              <a:ext cx="15930403" cy="608619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37356" y="5646540"/>
              <a:ext cx="7524749" cy="339089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WORLDCHEFS</a:t>
            </a:r>
            <a:r>
              <a:rPr spc="-100" dirty="0"/>
              <a:t> </a:t>
            </a:r>
            <a:r>
              <a:rPr dirty="0"/>
              <a:t>CONGRESS</a:t>
            </a:r>
            <a:r>
              <a:rPr spc="-50" dirty="0"/>
              <a:t> </a:t>
            </a:r>
            <a:r>
              <a:rPr spc="-445" dirty="0"/>
              <a:t>&amp;</a:t>
            </a:r>
            <a:r>
              <a:rPr dirty="0"/>
              <a:t> </a:t>
            </a:r>
            <a:r>
              <a:rPr spc="-20" dirty="0"/>
              <a:t>EXPO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60038" y="9746615"/>
            <a:ext cx="58197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solidFill>
                  <a:srgbClr val="FFFFFF"/>
                </a:solidFill>
                <a:latin typeface="Gill Sans"/>
                <a:cs typeface="Gill Sans"/>
              </a:rPr>
              <a:t>L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Gill Sans"/>
                <a:cs typeface="Gill Sans"/>
              </a:rPr>
              <a:t>E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</a:rPr>
              <a:t>A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Gill Sans"/>
                <a:cs typeface="Gill Sans"/>
              </a:rPr>
              <a:t>R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</a:rPr>
              <a:t>N</a:t>
            </a:r>
            <a:r>
              <a:rPr sz="1800" spc="5" dirty="0">
                <a:solidFill>
                  <a:srgbClr val="FFFFFF"/>
                </a:solidFill>
                <a:latin typeface="Gill Sans"/>
                <a:cs typeface="Gill Sans"/>
              </a:rPr>
              <a:t> 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</a:rPr>
              <a:t>M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</a:rPr>
              <a:t>O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Gill Sans"/>
                <a:cs typeface="Gill Sans"/>
              </a:rPr>
              <a:t>R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Gill Sans"/>
                <a:cs typeface="Gill Sans"/>
              </a:rPr>
              <a:t>E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</a:rPr>
              <a:t>:</a:t>
            </a:r>
            <a:r>
              <a:rPr sz="1800" spc="5" dirty="0">
                <a:solidFill>
                  <a:srgbClr val="FFFFFF"/>
                </a:solidFill>
                <a:latin typeface="Gill Sans"/>
                <a:cs typeface="Gill Sans"/>
              </a:rPr>
              <a:t> 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</a:rPr>
              <a:t>W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</a:rPr>
              <a:t>O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Gill Sans"/>
                <a:cs typeface="Gill Sans"/>
              </a:rPr>
              <a:t>R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Gill Sans"/>
                <a:cs typeface="Gill Sans"/>
              </a:rPr>
              <a:t>L</a:t>
            </a:r>
            <a:r>
              <a:rPr sz="1800" spc="-22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</a:rPr>
              <a:t>D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Gill Sans"/>
                <a:cs typeface="Gill Sans"/>
              </a:rPr>
              <a:t>C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</a:rPr>
              <a:t>H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Gill Sans"/>
                <a:cs typeface="Gill Sans"/>
              </a:rPr>
              <a:t>E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Gill Sans"/>
                <a:cs typeface="Gill Sans"/>
              </a:rPr>
              <a:t>F</a:t>
            </a:r>
            <a:r>
              <a:rPr sz="1800" spc="-22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Gill Sans"/>
                <a:cs typeface="Gill Sans"/>
              </a:rPr>
              <a:t>S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Gill Sans"/>
                <a:cs typeface="Gill Sans"/>
              </a:rPr>
              <a:t>C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</a:rPr>
              <a:t>O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</a:rPr>
              <a:t>N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Gill Sans"/>
                <a:cs typeface="Gill Sans"/>
              </a:rPr>
              <a:t>G</a:t>
            </a:r>
            <a:r>
              <a:rPr sz="1800" spc="-22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Gill Sans"/>
                <a:cs typeface="Gill Sans"/>
              </a:rPr>
              <a:t>R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Gill Sans"/>
                <a:cs typeface="Gill Sans"/>
              </a:rPr>
              <a:t>E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Gill Sans"/>
                <a:cs typeface="Gill Sans"/>
              </a:rPr>
              <a:t>S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Gill Sans"/>
                <a:cs typeface="Gill Sans"/>
              </a:rPr>
              <a:t>S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</a:rPr>
              <a:t>.</a:t>
            </a:r>
            <a:r>
              <a:rPr sz="1800" spc="-22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</a:rPr>
              <a:t>O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Gill Sans"/>
                <a:cs typeface="Gill Sans"/>
              </a:rPr>
              <a:t>R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50" dirty="0">
                <a:solidFill>
                  <a:srgbClr val="FFFFFF"/>
                </a:solidFill>
                <a:latin typeface="Gill Sans"/>
                <a:cs typeface="Gill Sans"/>
              </a:rPr>
              <a:t>G</a:t>
            </a:r>
            <a:endParaRPr sz="1800">
              <a:latin typeface="Gill Sans"/>
              <a:cs typeface="Gill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0505" y="1290950"/>
            <a:ext cx="17695506" cy="727968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811282"/>
            <a:ext cx="18288000" cy="144390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857241" y="3884856"/>
            <a:ext cx="9965690" cy="332612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15" marR="5080" indent="-635">
              <a:lnSpc>
                <a:spcPct val="147300"/>
              </a:lnSpc>
              <a:spcBef>
                <a:spcPts val="95"/>
              </a:spcBef>
            </a:pPr>
            <a:r>
              <a:rPr sz="2450" spc="70" dirty="0">
                <a:solidFill>
                  <a:srgbClr val="3A795D"/>
                </a:solidFill>
                <a:latin typeface="Arial"/>
                <a:cs typeface="Arial"/>
              </a:rPr>
              <a:t>SUSTAINABILITY</a:t>
            </a:r>
            <a:r>
              <a:rPr sz="2450" spc="-204" dirty="0">
                <a:solidFill>
                  <a:srgbClr val="3A795D"/>
                </a:solidFill>
                <a:latin typeface="Arial"/>
                <a:cs typeface="Arial"/>
              </a:rPr>
              <a:t> </a:t>
            </a:r>
            <a:r>
              <a:rPr sz="2450" spc="155" dirty="0">
                <a:solidFill>
                  <a:srgbClr val="3A795D"/>
                </a:solidFill>
                <a:latin typeface="Arial"/>
                <a:cs typeface="Arial"/>
              </a:rPr>
              <a:t>EDUCATION</a:t>
            </a:r>
            <a:r>
              <a:rPr sz="2450" spc="20" dirty="0">
                <a:solidFill>
                  <a:srgbClr val="3A795D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3A795D"/>
                </a:solidFill>
                <a:latin typeface="Arial"/>
                <a:cs typeface="Arial"/>
              </a:rPr>
              <a:t>FOR</a:t>
            </a:r>
            <a:r>
              <a:rPr sz="2450" spc="15" dirty="0">
                <a:solidFill>
                  <a:srgbClr val="3A795D"/>
                </a:solidFill>
                <a:latin typeface="Arial"/>
                <a:cs typeface="Arial"/>
              </a:rPr>
              <a:t> </a:t>
            </a:r>
            <a:r>
              <a:rPr sz="2450" spc="85" dirty="0">
                <a:solidFill>
                  <a:srgbClr val="3A795D"/>
                </a:solidFill>
                <a:latin typeface="Arial"/>
                <a:cs typeface="Arial"/>
              </a:rPr>
              <a:t>CULINARY</a:t>
            </a:r>
            <a:r>
              <a:rPr sz="2450" spc="160" dirty="0">
                <a:solidFill>
                  <a:srgbClr val="3A795D"/>
                </a:solidFill>
                <a:latin typeface="Arial"/>
                <a:cs typeface="Arial"/>
              </a:rPr>
              <a:t> </a:t>
            </a:r>
            <a:r>
              <a:rPr sz="2450" spc="-10" dirty="0">
                <a:solidFill>
                  <a:srgbClr val="3A795D"/>
                </a:solidFill>
                <a:latin typeface="Arial"/>
                <a:cs typeface="Arial"/>
              </a:rPr>
              <a:t>PROFESSIONALS </a:t>
            </a:r>
            <a:r>
              <a:rPr sz="2450" dirty="0">
                <a:solidFill>
                  <a:srgbClr val="3A795D"/>
                </a:solidFill>
                <a:latin typeface="Arial"/>
                <a:cs typeface="Arial"/>
              </a:rPr>
              <a:t>LIKE</a:t>
            </a:r>
            <a:r>
              <a:rPr sz="2450" spc="-90" dirty="0">
                <a:solidFill>
                  <a:srgbClr val="3A795D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3A795D"/>
                </a:solidFill>
                <a:latin typeface="Arial"/>
                <a:cs typeface="Arial"/>
              </a:rPr>
              <a:t>A</a:t>
            </a:r>
            <a:r>
              <a:rPr sz="2450" spc="210" dirty="0">
                <a:solidFill>
                  <a:srgbClr val="3A795D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3A795D"/>
                </a:solidFill>
                <a:latin typeface="Arial"/>
                <a:cs typeface="Arial"/>
              </a:rPr>
              <a:t>CHEF:</a:t>
            </a:r>
            <a:r>
              <a:rPr sz="2450" spc="-125" dirty="0">
                <a:solidFill>
                  <a:srgbClr val="3A795D"/>
                </a:solidFill>
                <a:latin typeface="Arial"/>
                <a:cs typeface="Arial"/>
              </a:rPr>
              <a:t> </a:t>
            </a:r>
            <a:r>
              <a:rPr sz="2450" spc="85" dirty="0">
                <a:solidFill>
                  <a:srgbClr val="3A795D"/>
                </a:solidFill>
                <a:latin typeface="Arial"/>
                <a:cs typeface="Arial"/>
              </a:rPr>
              <a:t>CULINARY</a:t>
            </a:r>
            <a:r>
              <a:rPr sz="2450" spc="105" dirty="0">
                <a:solidFill>
                  <a:srgbClr val="3A795D"/>
                </a:solidFill>
                <a:latin typeface="Arial"/>
                <a:cs typeface="Arial"/>
              </a:rPr>
              <a:t> </a:t>
            </a:r>
            <a:r>
              <a:rPr sz="2450" spc="45" dirty="0">
                <a:solidFill>
                  <a:srgbClr val="3A795D"/>
                </a:solidFill>
                <a:latin typeface="Arial"/>
                <a:cs typeface="Arial"/>
              </a:rPr>
              <a:t>EMPLOYMENT</a:t>
            </a:r>
            <a:r>
              <a:rPr sz="2450" spc="175" dirty="0">
                <a:solidFill>
                  <a:srgbClr val="3A795D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3A795D"/>
                </a:solidFill>
                <a:latin typeface="Arial"/>
                <a:cs typeface="Arial"/>
              </a:rPr>
              <a:t>PROGRAM</a:t>
            </a:r>
            <a:endParaRPr sz="2400">
              <a:latin typeface="Arial"/>
              <a:cs typeface="Arial"/>
            </a:endParaRPr>
          </a:p>
          <a:p>
            <a:pPr marL="15875" marR="5524500">
              <a:lnSpc>
                <a:spcPct val="147300"/>
              </a:lnSpc>
            </a:pPr>
            <a:r>
              <a:rPr sz="2450" spc="204" dirty="0">
                <a:solidFill>
                  <a:srgbClr val="3A795D"/>
                </a:solidFill>
                <a:latin typeface="Arial"/>
                <a:cs typeface="Arial"/>
              </a:rPr>
              <a:t>FOOD</a:t>
            </a:r>
            <a:r>
              <a:rPr sz="2450" spc="-185" dirty="0">
                <a:solidFill>
                  <a:srgbClr val="3A795D"/>
                </a:solidFill>
                <a:latin typeface="Arial"/>
                <a:cs typeface="Arial"/>
              </a:rPr>
              <a:t> </a:t>
            </a:r>
            <a:r>
              <a:rPr sz="2450" spc="-25" dirty="0">
                <a:solidFill>
                  <a:srgbClr val="3A795D"/>
                </a:solidFill>
                <a:latin typeface="Arial"/>
                <a:cs typeface="Arial"/>
              </a:rPr>
              <a:t>HEROES</a:t>
            </a:r>
            <a:r>
              <a:rPr sz="2450" spc="-105" dirty="0">
                <a:solidFill>
                  <a:srgbClr val="3A795D"/>
                </a:solidFill>
                <a:latin typeface="Arial"/>
                <a:cs typeface="Arial"/>
              </a:rPr>
              <a:t> </a:t>
            </a:r>
            <a:r>
              <a:rPr sz="2450" spc="50" dirty="0">
                <a:solidFill>
                  <a:srgbClr val="3A795D"/>
                </a:solidFill>
                <a:latin typeface="Arial"/>
                <a:cs typeface="Arial"/>
              </a:rPr>
              <a:t>CHALLENGE </a:t>
            </a:r>
            <a:r>
              <a:rPr sz="2450" spc="204" dirty="0">
                <a:solidFill>
                  <a:srgbClr val="3A795D"/>
                </a:solidFill>
                <a:latin typeface="Arial"/>
                <a:cs typeface="Arial"/>
              </a:rPr>
              <a:t>FOOD</a:t>
            </a:r>
            <a:r>
              <a:rPr sz="2450" spc="-215" dirty="0">
                <a:solidFill>
                  <a:srgbClr val="3A795D"/>
                </a:solidFill>
                <a:latin typeface="Arial"/>
                <a:cs typeface="Arial"/>
              </a:rPr>
              <a:t> </a:t>
            </a:r>
            <a:r>
              <a:rPr sz="2450" spc="135" dirty="0">
                <a:solidFill>
                  <a:srgbClr val="3A795D"/>
                </a:solidFill>
                <a:latin typeface="Arial"/>
                <a:cs typeface="Arial"/>
              </a:rPr>
              <a:t>WASTE</a:t>
            </a:r>
            <a:r>
              <a:rPr sz="2450" spc="-135" dirty="0">
                <a:solidFill>
                  <a:srgbClr val="3A795D"/>
                </a:solidFill>
                <a:latin typeface="Arial"/>
                <a:cs typeface="Arial"/>
              </a:rPr>
              <a:t> </a:t>
            </a:r>
            <a:r>
              <a:rPr sz="2450" spc="50" dirty="0">
                <a:solidFill>
                  <a:srgbClr val="3A795D"/>
                </a:solidFill>
                <a:latin typeface="Arial"/>
                <a:cs typeface="Arial"/>
              </a:rPr>
              <a:t>CHALLENGE</a:t>
            </a:r>
            <a:endParaRPr sz="2450">
              <a:latin typeface="Arial"/>
              <a:cs typeface="Arial"/>
            </a:endParaRPr>
          </a:p>
          <a:p>
            <a:pPr marL="12700" marR="4182745" indent="7620">
              <a:lnSpc>
                <a:spcPct val="147300"/>
              </a:lnSpc>
            </a:pPr>
            <a:r>
              <a:rPr sz="2450" spc="195" dirty="0">
                <a:solidFill>
                  <a:srgbClr val="261C69"/>
                </a:solidFill>
                <a:latin typeface="Arial"/>
                <a:cs typeface="Arial"/>
              </a:rPr>
              <a:t>WORLD</a:t>
            </a:r>
            <a:r>
              <a:rPr sz="2450" spc="-65" dirty="0">
                <a:solidFill>
                  <a:srgbClr val="261C69"/>
                </a:solidFill>
                <a:latin typeface="Arial"/>
                <a:cs typeface="Arial"/>
              </a:rPr>
              <a:t> </a:t>
            </a:r>
            <a:r>
              <a:rPr sz="2450" spc="-40" dirty="0">
                <a:solidFill>
                  <a:srgbClr val="261C69"/>
                </a:solidFill>
                <a:latin typeface="Arial"/>
                <a:cs typeface="Arial"/>
              </a:rPr>
              <a:t>CHEFS</a:t>
            </a:r>
            <a:r>
              <a:rPr sz="2450" spc="-35" dirty="0">
                <a:solidFill>
                  <a:srgbClr val="261C69"/>
                </a:solidFill>
                <a:latin typeface="Arial"/>
                <a:cs typeface="Arial"/>
              </a:rPr>
              <a:t> </a:t>
            </a:r>
            <a:r>
              <a:rPr sz="2450" spc="220" dirty="0">
                <a:solidFill>
                  <a:srgbClr val="261C69"/>
                </a:solidFill>
                <a:latin typeface="Arial"/>
                <a:cs typeface="Arial"/>
              </a:rPr>
              <a:t>WITHOUT</a:t>
            </a:r>
            <a:r>
              <a:rPr sz="2450" spc="65" dirty="0">
                <a:solidFill>
                  <a:srgbClr val="261C69"/>
                </a:solidFill>
                <a:latin typeface="Arial"/>
                <a:cs typeface="Arial"/>
              </a:rPr>
              <a:t> </a:t>
            </a:r>
            <a:r>
              <a:rPr sz="2450" spc="-10" dirty="0">
                <a:solidFill>
                  <a:srgbClr val="261C69"/>
                </a:solidFill>
                <a:latin typeface="Arial"/>
                <a:cs typeface="Arial"/>
              </a:rPr>
              <a:t>BORDERS </a:t>
            </a:r>
            <a:r>
              <a:rPr sz="2450" spc="130" dirty="0">
                <a:solidFill>
                  <a:srgbClr val="261C69"/>
                </a:solidFill>
                <a:latin typeface="Arial"/>
                <a:cs typeface="Arial"/>
              </a:rPr>
              <a:t>INTERNATIONAL</a:t>
            </a:r>
            <a:r>
              <a:rPr sz="2450" spc="135" dirty="0">
                <a:solidFill>
                  <a:srgbClr val="261C69"/>
                </a:solidFill>
                <a:latin typeface="Arial"/>
                <a:cs typeface="Arial"/>
              </a:rPr>
              <a:t> </a:t>
            </a:r>
            <a:r>
              <a:rPr sz="2450" spc="-45" dirty="0">
                <a:solidFill>
                  <a:srgbClr val="261C69"/>
                </a:solidFill>
                <a:latin typeface="Arial"/>
                <a:cs typeface="Arial"/>
              </a:rPr>
              <a:t>CHEFS</a:t>
            </a:r>
            <a:r>
              <a:rPr sz="2450" spc="-60" dirty="0">
                <a:solidFill>
                  <a:srgbClr val="261C69"/>
                </a:solidFill>
                <a:latin typeface="Arial"/>
                <a:cs typeface="Arial"/>
              </a:rPr>
              <a:t> </a:t>
            </a:r>
            <a:r>
              <a:rPr sz="2450" spc="-25" dirty="0">
                <a:solidFill>
                  <a:srgbClr val="261C69"/>
                </a:solidFill>
                <a:latin typeface="Arial"/>
                <a:cs typeface="Arial"/>
              </a:rPr>
              <a:t>DAY</a:t>
            </a:r>
            <a:endParaRPr sz="2450"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80656B-4288-5334-6E57-CC098136FBD4}"/>
              </a:ext>
            </a:extLst>
          </p:cNvPr>
          <p:cNvSpPr txBox="1"/>
          <p:nvPr/>
        </p:nvSpPr>
        <p:spPr>
          <a:xfrm>
            <a:off x="7857241" y="3579865"/>
            <a:ext cx="9965690" cy="38717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F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8A8280-4048-3C2D-E833-168737566370}"/>
              </a:ext>
            </a:extLst>
          </p:cNvPr>
          <p:cNvSpPr txBox="1"/>
          <p:nvPr/>
        </p:nvSpPr>
        <p:spPr>
          <a:xfrm>
            <a:off x="8222421" y="7429500"/>
            <a:ext cx="94559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FR" sz="3600" b="1" dirty="0">
                <a:solidFill>
                  <a:srgbClr val="00785D"/>
                </a:solidFill>
                <a:latin typeface="Gill Sans MT" panose="020B0502020104020203" pitchFamily="34" charset="77"/>
              </a:rPr>
              <a:t>ACCESS - COLLABORATE - ENGAGE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6A08FB-077D-E999-F26E-4916A8A94F76}"/>
              </a:ext>
            </a:extLst>
          </p:cNvPr>
          <p:cNvSpPr txBox="1"/>
          <p:nvPr/>
        </p:nvSpPr>
        <p:spPr>
          <a:xfrm>
            <a:off x="8222420" y="4877931"/>
            <a:ext cx="927426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0" u="none" strike="noStrike" dirty="0">
                <a:solidFill>
                  <a:srgbClr val="212529"/>
                </a:solidFill>
                <a:effectLst/>
                <a:latin typeface="GillSans" panose="020B0A02020104020203" pitchFamily="34" charset="77"/>
              </a:rPr>
              <a:t>Join us to leverage the influence of our global network of culinary professionals to drive sustainable change.</a:t>
            </a:r>
          </a:p>
          <a:p>
            <a:endParaRPr lang="en-GB" sz="2800" b="1" dirty="0">
              <a:solidFill>
                <a:srgbClr val="212529"/>
              </a:solidFill>
              <a:latin typeface="GillSans" panose="020B0A02020104020203" pitchFamily="34" charset="77"/>
            </a:endParaRPr>
          </a:p>
          <a:p>
            <a:r>
              <a:rPr lang="en-GB" sz="2800" b="1" i="0" u="none" strike="noStrike" dirty="0">
                <a:solidFill>
                  <a:srgbClr val="212529"/>
                </a:solidFill>
                <a:effectLst/>
                <a:latin typeface="GillSans" panose="020B0A02020104020203" pitchFamily="34" charset="77"/>
              </a:rPr>
              <a:t>We educate, empower, and mobilize communities in the professional kitchen and at home.</a:t>
            </a:r>
            <a:endParaRPr lang="en-FR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9E081D-5070-7EFE-7F98-7B0177A07E3E}"/>
              </a:ext>
            </a:extLst>
          </p:cNvPr>
          <p:cNvSpPr txBox="1"/>
          <p:nvPr/>
        </p:nvSpPr>
        <p:spPr>
          <a:xfrm>
            <a:off x="7391400" y="3852327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u="none" strike="noStrike" dirty="0">
                <a:solidFill>
                  <a:srgbClr val="00785C"/>
                </a:solidFill>
                <a:effectLst/>
                <a:latin typeface="Gill Sans MT" panose="020B0502020104020203" pitchFamily="34" charset="77"/>
              </a:rPr>
              <a:t>FOR PEOPLE AND THE PLANET</a:t>
            </a:r>
          </a:p>
          <a:p>
            <a:br>
              <a:rPr lang="en-GB" dirty="0"/>
            </a:br>
            <a:endParaRPr lang="en-FR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28700" y="2920918"/>
              <a:ext cx="5991225" cy="133350"/>
            </a:xfrm>
            <a:custGeom>
              <a:avLst/>
              <a:gdLst/>
              <a:ahLst/>
              <a:cxnLst/>
              <a:rect l="l" t="t" r="r" b="b"/>
              <a:pathLst>
                <a:path w="5991225" h="133350">
                  <a:moveTo>
                    <a:pt x="5991224" y="133349"/>
                  </a:moveTo>
                  <a:lnTo>
                    <a:pt x="0" y="133349"/>
                  </a:lnTo>
                  <a:lnTo>
                    <a:pt x="0" y="0"/>
                  </a:lnTo>
                  <a:lnTo>
                    <a:pt x="5991224" y="0"/>
                  </a:lnTo>
                  <a:lnTo>
                    <a:pt x="5991224" y="133349"/>
                  </a:lnTo>
                  <a:close/>
                </a:path>
              </a:pathLst>
            </a:custGeom>
            <a:solidFill>
              <a:srgbClr val="0079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06042" y="3397986"/>
              <a:ext cx="6030595" cy="5353050"/>
            </a:xfrm>
            <a:custGeom>
              <a:avLst/>
              <a:gdLst/>
              <a:ahLst/>
              <a:cxnLst/>
              <a:rect l="l" t="t" r="r" b="b"/>
              <a:pathLst>
                <a:path w="6030595" h="5353050">
                  <a:moveTo>
                    <a:pt x="2512796" y="1256398"/>
                  </a:moveTo>
                  <a:lnTo>
                    <a:pt x="2511882" y="1208201"/>
                  </a:lnTo>
                  <a:lnTo>
                    <a:pt x="2509189" y="1160462"/>
                  </a:lnTo>
                  <a:lnTo>
                    <a:pt x="2504719" y="1113218"/>
                  </a:lnTo>
                  <a:lnTo>
                    <a:pt x="2498534" y="1066507"/>
                  </a:lnTo>
                  <a:lnTo>
                    <a:pt x="2490647" y="1020343"/>
                  </a:lnTo>
                  <a:lnTo>
                    <a:pt x="2481110" y="974775"/>
                  </a:lnTo>
                  <a:lnTo>
                    <a:pt x="2469934" y="929817"/>
                  </a:lnTo>
                  <a:lnTo>
                    <a:pt x="2457158" y="885520"/>
                  </a:lnTo>
                  <a:lnTo>
                    <a:pt x="2442819" y="841908"/>
                  </a:lnTo>
                  <a:lnTo>
                    <a:pt x="2426944" y="799020"/>
                  </a:lnTo>
                  <a:lnTo>
                    <a:pt x="2409571" y="756881"/>
                  </a:lnTo>
                  <a:lnTo>
                    <a:pt x="2390737" y="715530"/>
                  </a:lnTo>
                  <a:lnTo>
                    <a:pt x="2370467" y="674992"/>
                  </a:lnTo>
                  <a:lnTo>
                    <a:pt x="2348788" y="635304"/>
                  </a:lnTo>
                  <a:lnTo>
                    <a:pt x="2325738" y="596493"/>
                  </a:lnTo>
                  <a:lnTo>
                    <a:pt x="2301354" y="558596"/>
                  </a:lnTo>
                  <a:lnTo>
                    <a:pt x="2275675" y="521652"/>
                  </a:lnTo>
                  <a:lnTo>
                    <a:pt x="2248712" y="485686"/>
                  </a:lnTo>
                  <a:lnTo>
                    <a:pt x="2220506" y="450735"/>
                  </a:lnTo>
                  <a:lnTo>
                    <a:pt x="2191105" y="416826"/>
                  </a:lnTo>
                  <a:lnTo>
                    <a:pt x="2160524" y="383984"/>
                  </a:lnTo>
                  <a:lnTo>
                    <a:pt x="2128799" y="352259"/>
                  </a:lnTo>
                  <a:lnTo>
                    <a:pt x="2095969" y="321678"/>
                  </a:lnTo>
                  <a:lnTo>
                    <a:pt x="2062060" y="292277"/>
                  </a:lnTo>
                  <a:lnTo>
                    <a:pt x="2027097" y="264071"/>
                  </a:lnTo>
                  <a:lnTo>
                    <a:pt x="1991131" y="237121"/>
                  </a:lnTo>
                  <a:lnTo>
                    <a:pt x="1954187" y="211429"/>
                  </a:lnTo>
                  <a:lnTo>
                    <a:pt x="1916290" y="187045"/>
                  </a:lnTo>
                  <a:lnTo>
                    <a:pt x="1877491" y="163995"/>
                  </a:lnTo>
                  <a:lnTo>
                    <a:pt x="1837791" y="142328"/>
                  </a:lnTo>
                  <a:lnTo>
                    <a:pt x="1797253" y="122047"/>
                  </a:lnTo>
                  <a:lnTo>
                    <a:pt x="1755902" y="103212"/>
                  </a:lnTo>
                  <a:lnTo>
                    <a:pt x="1713763" y="85839"/>
                  </a:lnTo>
                  <a:lnTo>
                    <a:pt x="1670875" y="69964"/>
                  </a:lnTo>
                  <a:lnTo>
                    <a:pt x="1627263" y="55626"/>
                  </a:lnTo>
                  <a:lnTo>
                    <a:pt x="1582966" y="42849"/>
                  </a:lnTo>
                  <a:lnTo>
                    <a:pt x="1538008" y="31673"/>
                  </a:lnTo>
                  <a:lnTo>
                    <a:pt x="1492440" y="22136"/>
                  </a:lnTo>
                  <a:lnTo>
                    <a:pt x="1446276" y="14249"/>
                  </a:lnTo>
                  <a:lnTo>
                    <a:pt x="1399565" y="8064"/>
                  </a:lnTo>
                  <a:lnTo>
                    <a:pt x="1352321" y="3606"/>
                  </a:lnTo>
                  <a:lnTo>
                    <a:pt x="1304582" y="901"/>
                  </a:lnTo>
                  <a:lnTo>
                    <a:pt x="1256398" y="0"/>
                  </a:lnTo>
                  <a:lnTo>
                    <a:pt x="1208201" y="901"/>
                  </a:lnTo>
                  <a:lnTo>
                    <a:pt x="1160462" y="3606"/>
                  </a:lnTo>
                  <a:lnTo>
                    <a:pt x="1113231" y="8064"/>
                  </a:lnTo>
                  <a:lnTo>
                    <a:pt x="1066507" y="14249"/>
                  </a:lnTo>
                  <a:lnTo>
                    <a:pt x="1020343" y="22136"/>
                  </a:lnTo>
                  <a:lnTo>
                    <a:pt x="974775" y="31673"/>
                  </a:lnTo>
                  <a:lnTo>
                    <a:pt x="929817" y="42849"/>
                  </a:lnTo>
                  <a:lnTo>
                    <a:pt x="885520" y="55626"/>
                  </a:lnTo>
                  <a:lnTo>
                    <a:pt x="841921" y="69964"/>
                  </a:lnTo>
                  <a:lnTo>
                    <a:pt x="799020" y="85839"/>
                  </a:lnTo>
                  <a:lnTo>
                    <a:pt x="756881" y="103212"/>
                  </a:lnTo>
                  <a:lnTo>
                    <a:pt x="715530" y="122047"/>
                  </a:lnTo>
                  <a:lnTo>
                    <a:pt x="674992" y="142328"/>
                  </a:lnTo>
                  <a:lnTo>
                    <a:pt x="635304" y="163995"/>
                  </a:lnTo>
                  <a:lnTo>
                    <a:pt x="596493" y="187045"/>
                  </a:lnTo>
                  <a:lnTo>
                    <a:pt x="558596" y="211429"/>
                  </a:lnTo>
                  <a:lnTo>
                    <a:pt x="521652" y="237121"/>
                  </a:lnTo>
                  <a:lnTo>
                    <a:pt x="485686" y="264071"/>
                  </a:lnTo>
                  <a:lnTo>
                    <a:pt x="450735" y="292277"/>
                  </a:lnTo>
                  <a:lnTo>
                    <a:pt x="416826" y="321678"/>
                  </a:lnTo>
                  <a:lnTo>
                    <a:pt x="383984" y="352259"/>
                  </a:lnTo>
                  <a:lnTo>
                    <a:pt x="352259" y="383984"/>
                  </a:lnTo>
                  <a:lnTo>
                    <a:pt x="321678" y="416826"/>
                  </a:lnTo>
                  <a:lnTo>
                    <a:pt x="292277" y="450735"/>
                  </a:lnTo>
                  <a:lnTo>
                    <a:pt x="264071" y="485686"/>
                  </a:lnTo>
                  <a:lnTo>
                    <a:pt x="237121" y="521652"/>
                  </a:lnTo>
                  <a:lnTo>
                    <a:pt x="211429" y="558596"/>
                  </a:lnTo>
                  <a:lnTo>
                    <a:pt x="187045" y="596493"/>
                  </a:lnTo>
                  <a:lnTo>
                    <a:pt x="163995" y="635304"/>
                  </a:lnTo>
                  <a:lnTo>
                    <a:pt x="142328" y="674992"/>
                  </a:lnTo>
                  <a:lnTo>
                    <a:pt x="122047" y="715530"/>
                  </a:lnTo>
                  <a:lnTo>
                    <a:pt x="103212" y="756881"/>
                  </a:lnTo>
                  <a:lnTo>
                    <a:pt x="85839" y="799020"/>
                  </a:lnTo>
                  <a:lnTo>
                    <a:pt x="69964" y="841908"/>
                  </a:lnTo>
                  <a:lnTo>
                    <a:pt x="55626" y="885520"/>
                  </a:lnTo>
                  <a:lnTo>
                    <a:pt x="42862" y="929817"/>
                  </a:lnTo>
                  <a:lnTo>
                    <a:pt x="31686" y="974775"/>
                  </a:lnTo>
                  <a:lnTo>
                    <a:pt x="22136" y="1020343"/>
                  </a:lnTo>
                  <a:lnTo>
                    <a:pt x="14249" y="1066507"/>
                  </a:lnTo>
                  <a:lnTo>
                    <a:pt x="8064" y="1113218"/>
                  </a:lnTo>
                  <a:lnTo>
                    <a:pt x="3606" y="1160462"/>
                  </a:lnTo>
                  <a:lnTo>
                    <a:pt x="901" y="1208201"/>
                  </a:lnTo>
                  <a:lnTo>
                    <a:pt x="0" y="1256398"/>
                  </a:lnTo>
                  <a:lnTo>
                    <a:pt x="901" y="1304582"/>
                  </a:lnTo>
                  <a:lnTo>
                    <a:pt x="3606" y="1352321"/>
                  </a:lnTo>
                  <a:lnTo>
                    <a:pt x="8064" y="1399565"/>
                  </a:lnTo>
                  <a:lnTo>
                    <a:pt x="14249" y="1446276"/>
                  </a:lnTo>
                  <a:lnTo>
                    <a:pt x="22136" y="1492440"/>
                  </a:lnTo>
                  <a:lnTo>
                    <a:pt x="31686" y="1538008"/>
                  </a:lnTo>
                  <a:lnTo>
                    <a:pt x="42862" y="1582966"/>
                  </a:lnTo>
                  <a:lnTo>
                    <a:pt x="55626" y="1627263"/>
                  </a:lnTo>
                  <a:lnTo>
                    <a:pt x="69964" y="1670875"/>
                  </a:lnTo>
                  <a:lnTo>
                    <a:pt x="85839" y="1713763"/>
                  </a:lnTo>
                  <a:lnTo>
                    <a:pt x="103212" y="1755902"/>
                  </a:lnTo>
                  <a:lnTo>
                    <a:pt x="122047" y="1797253"/>
                  </a:lnTo>
                  <a:lnTo>
                    <a:pt x="142328" y="1837791"/>
                  </a:lnTo>
                  <a:lnTo>
                    <a:pt x="163995" y="1877479"/>
                  </a:lnTo>
                  <a:lnTo>
                    <a:pt x="187045" y="1916290"/>
                  </a:lnTo>
                  <a:lnTo>
                    <a:pt x="211429" y="1954187"/>
                  </a:lnTo>
                  <a:lnTo>
                    <a:pt x="237121" y="1991131"/>
                  </a:lnTo>
                  <a:lnTo>
                    <a:pt x="264071" y="2027097"/>
                  </a:lnTo>
                  <a:lnTo>
                    <a:pt x="292277" y="2062048"/>
                  </a:lnTo>
                  <a:lnTo>
                    <a:pt x="321678" y="2095957"/>
                  </a:lnTo>
                  <a:lnTo>
                    <a:pt x="352259" y="2128799"/>
                  </a:lnTo>
                  <a:lnTo>
                    <a:pt x="383984" y="2160524"/>
                  </a:lnTo>
                  <a:lnTo>
                    <a:pt x="416826" y="2191105"/>
                  </a:lnTo>
                  <a:lnTo>
                    <a:pt x="450735" y="2220506"/>
                  </a:lnTo>
                  <a:lnTo>
                    <a:pt x="485686" y="2248712"/>
                  </a:lnTo>
                  <a:lnTo>
                    <a:pt x="521652" y="2275675"/>
                  </a:lnTo>
                  <a:lnTo>
                    <a:pt x="558596" y="2301354"/>
                  </a:lnTo>
                  <a:lnTo>
                    <a:pt x="596493" y="2325738"/>
                  </a:lnTo>
                  <a:lnTo>
                    <a:pt x="635304" y="2348788"/>
                  </a:lnTo>
                  <a:lnTo>
                    <a:pt x="674992" y="2370467"/>
                  </a:lnTo>
                  <a:lnTo>
                    <a:pt x="715530" y="2390737"/>
                  </a:lnTo>
                  <a:lnTo>
                    <a:pt x="756881" y="2409571"/>
                  </a:lnTo>
                  <a:lnTo>
                    <a:pt x="799020" y="2426944"/>
                  </a:lnTo>
                  <a:lnTo>
                    <a:pt x="841921" y="2442819"/>
                  </a:lnTo>
                  <a:lnTo>
                    <a:pt x="885520" y="2457158"/>
                  </a:lnTo>
                  <a:lnTo>
                    <a:pt x="929817" y="2469934"/>
                  </a:lnTo>
                  <a:lnTo>
                    <a:pt x="974775" y="2481110"/>
                  </a:lnTo>
                  <a:lnTo>
                    <a:pt x="1020343" y="2490647"/>
                  </a:lnTo>
                  <a:lnTo>
                    <a:pt x="1066507" y="2498534"/>
                  </a:lnTo>
                  <a:lnTo>
                    <a:pt x="1113231" y="2504719"/>
                  </a:lnTo>
                  <a:lnTo>
                    <a:pt x="1160462" y="2509177"/>
                  </a:lnTo>
                  <a:lnTo>
                    <a:pt x="1208201" y="2511882"/>
                  </a:lnTo>
                  <a:lnTo>
                    <a:pt x="1256398" y="2512784"/>
                  </a:lnTo>
                  <a:lnTo>
                    <a:pt x="1304582" y="2511882"/>
                  </a:lnTo>
                  <a:lnTo>
                    <a:pt x="1352321" y="2509177"/>
                  </a:lnTo>
                  <a:lnTo>
                    <a:pt x="1399565" y="2504719"/>
                  </a:lnTo>
                  <a:lnTo>
                    <a:pt x="1446276" y="2498534"/>
                  </a:lnTo>
                  <a:lnTo>
                    <a:pt x="1492440" y="2490647"/>
                  </a:lnTo>
                  <a:lnTo>
                    <a:pt x="1538008" y="2481110"/>
                  </a:lnTo>
                  <a:lnTo>
                    <a:pt x="1582966" y="2469934"/>
                  </a:lnTo>
                  <a:lnTo>
                    <a:pt x="1627263" y="2457158"/>
                  </a:lnTo>
                  <a:lnTo>
                    <a:pt x="1670875" y="2442819"/>
                  </a:lnTo>
                  <a:lnTo>
                    <a:pt x="1713763" y="2426944"/>
                  </a:lnTo>
                  <a:lnTo>
                    <a:pt x="1755902" y="2409571"/>
                  </a:lnTo>
                  <a:lnTo>
                    <a:pt x="1797253" y="2390737"/>
                  </a:lnTo>
                  <a:lnTo>
                    <a:pt x="1837791" y="2370467"/>
                  </a:lnTo>
                  <a:lnTo>
                    <a:pt x="1877491" y="2348788"/>
                  </a:lnTo>
                  <a:lnTo>
                    <a:pt x="1916290" y="2325738"/>
                  </a:lnTo>
                  <a:lnTo>
                    <a:pt x="1954187" y="2301354"/>
                  </a:lnTo>
                  <a:lnTo>
                    <a:pt x="1991131" y="2275675"/>
                  </a:lnTo>
                  <a:lnTo>
                    <a:pt x="2027097" y="2248712"/>
                  </a:lnTo>
                  <a:lnTo>
                    <a:pt x="2062060" y="2220506"/>
                  </a:lnTo>
                  <a:lnTo>
                    <a:pt x="2095969" y="2191105"/>
                  </a:lnTo>
                  <a:lnTo>
                    <a:pt x="2128799" y="2160524"/>
                  </a:lnTo>
                  <a:lnTo>
                    <a:pt x="2160524" y="2128799"/>
                  </a:lnTo>
                  <a:lnTo>
                    <a:pt x="2191105" y="2095957"/>
                  </a:lnTo>
                  <a:lnTo>
                    <a:pt x="2220506" y="2062048"/>
                  </a:lnTo>
                  <a:lnTo>
                    <a:pt x="2248712" y="2027097"/>
                  </a:lnTo>
                  <a:lnTo>
                    <a:pt x="2275675" y="1991131"/>
                  </a:lnTo>
                  <a:lnTo>
                    <a:pt x="2301354" y="1954187"/>
                  </a:lnTo>
                  <a:lnTo>
                    <a:pt x="2325738" y="1916290"/>
                  </a:lnTo>
                  <a:lnTo>
                    <a:pt x="2348788" y="1877479"/>
                  </a:lnTo>
                  <a:lnTo>
                    <a:pt x="2370467" y="1837791"/>
                  </a:lnTo>
                  <a:lnTo>
                    <a:pt x="2390737" y="1797253"/>
                  </a:lnTo>
                  <a:lnTo>
                    <a:pt x="2409571" y="1755902"/>
                  </a:lnTo>
                  <a:lnTo>
                    <a:pt x="2426944" y="1713763"/>
                  </a:lnTo>
                  <a:lnTo>
                    <a:pt x="2442819" y="1670875"/>
                  </a:lnTo>
                  <a:lnTo>
                    <a:pt x="2457158" y="1627263"/>
                  </a:lnTo>
                  <a:lnTo>
                    <a:pt x="2469934" y="1582966"/>
                  </a:lnTo>
                  <a:lnTo>
                    <a:pt x="2481110" y="1538008"/>
                  </a:lnTo>
                  <a:lnTo>
                    <a:pt x="2490647" y="1492440"/>
                  </a:lnTo>
                  <a:lnTo>
                    <a:pt x="2498534" y="1446276"/>
                  </a:lnTo>
                  <a:lnTo>
                    <a:pt x="2504719" y="1399565"/>
                  </a:lnTo>
                  <a:lnTo>
                    <a:pt x="2509189" y="1352321"/>
                  </a:lnTo>
                  <a:lnTo>
                    <a:pt x="2511882" y="1304582"/>
                  </a:lnTo>
                  <a:lnTo>
                    <a:pt x="2512796" y="1256398"/>
                  </a:lnTo>
                  <a:close/>
                </a:path>
                <a:path w="6030595" h="5353050">
                  <a:moveTo>
                    <a:pt x="4096931" y="4096550"/>
                  </a:moveTo>
                  <a:lnTo>
                    <a:pt x="4096016" y="4048366"/>
                  </a:lnTo>
                  <a:lnTo>
                    <a:pt x="4093311" y="4000627"/>
                  </a:lnTo>
                  <a:lnTo>
                    <a:pt x="4088854" y="3953383"/>
                  </a:lnTo>
                  <a:lnTo>
                    <a:pt x="4082669" y="3906672"/>
                  </a:lnTo>
                  <a:lnTo>
                    <a:pt x="4074782" y="3860508"/>
                  </a:lnTo>
                  <a:lnTo>
                    <a:pt x="4065244" y="3814940"/>
                  </a:lnTo>
                  <a:lnTo>
                    <a:pt x="4054068" y="3769982"/>
                  </a:lnTo>
                  <a:lnTo>
                    <a:pt x="4041292" y="3725684"/>
                  </a:lnTo>
                  <a:lnTo>
                    <a:pt x="4026954" y="3682073"/>
                  </a:lnTo>
                  <a:lnTo>
                    <a:pt x="4011079" y="3639185"/>
                  </a:lnTo>
                  <a:lnTo>
                    <a:pt x="3993705" y="3597046"/>
                  </a:lnTo>
                  <a:lnTo>
                    <a:pt x="3974871" y="3555695"/>
                  </a:lnTo>
                  <a:lnTo>
                    <a:pt x="3954602" y="3515156"/>
                  </a:lnTo>
                  <a:lnTo>
                    <a:pt x="3932923" y="3475456"/>
                  </a:lnTo>
                  <a:lnTo>
                    <a:pt x="3909872" y="3436658"/>
                  </a:lnTo>
                  <a:lnTo>
                    <a:pt x="3885488" y="3398761"/>
                  </a:lnTo>
                  <a:lnTo>
                    <a:pt x="3859809" y="3361817"/>
                  </a:lnTo>
                  <a:lnTo>
                    <a:pt x="3832847" y="3325850"/>
                  </a:lnTo>
                  <a:lnTo>
                    <a:pt x="3804640" y="3290900"/>
                  </a:lnTo>
                  <a:lnTo>
                    <a:pt x="3775240" y="3256978"/>
                  </a:lnTo>
                  <a:lnTo>
                    <a:pt x="3744658" y="3224149"/>
                  </a:lnTo>
                  <a:lnTo>
                    <a:pt x="3712934" y="3192424"/>
                  </a:lnTo>
                  <a:lnTo>
                    <a:pt x="3680104" y="3161842"/>
                  </a:lnTo>
                  <a:lnTo>
                    <a:pt x="3646182" y="3132442"/>
                  </a:lnTo>
                  <a:lnTo>
                    <a:pt x="3611232" y="3104235"/>
                  </a:lnTo>
                  <a:lnTo>
                    <a:pt x="3575266" y="3077273"/>
                  </a:lnTo>
                  <a:lnTo>
                    <a:pt x="3538321" y="3051594"/>
                  </a:lnTo>
                  <a:lnTo>
                    <a:pt x="3500424" y="3027210"/>
                  </a:lnTo>
                  <a:lnTo>
                    <a:pt x="3461626" y="3004159"/>
                  </a:lnTo>
                  <a:lnTo>
                    <a:pt x="3421926" y="2982480"/>
                  </a:lnTo>
                  <a:lnTo>
                    <a:pt x="3381387" y="2962211"/>
                  </a:lnTo>
                  <a:lnTo>
                    <a:pt x="3340036" y="2943377"/>
                  </a:lnTo>
                  <a:lnTo>
                    <a:pt x="3297898" y="2926003"/>
                  </a:lnTo>
                  <a:lnTo>
                    <a:pt x="3255010" y="2910128"/>
                  </a:lnTo>
                  <a:lnTo>
                    <a:pt x="3211398" y="2895790"/>
                  </a:lnTo>
                  <a:lnTo>
                    <a:pt x="3167100" y="2883014"/>
                  </a:lnTo>
                  <a:lnTo>
                    <a:pt x="3122142" y="2871838"/>
                  </a:lnTo>
                  <a:lnTo>
                    <a:pt x="3076575" y="2862300"/>
                  </a:lnTo>
                  <a:lnTo>
                    <a:pt x="3030410" y="2854414"/>
                  </a:lnTo>
                  <a:lnTo>
                    <a:pt x="2983700" y="2848229"/>
                  </a:lnTo>
                  <a:lnTo>
                    <a:pt x="2936456" y="2843758"/>
                  </a:lnTo>
                  <a:lnTo>
                    <a:pt x="2888716" y="2841066"/>
                  </a:lnTo>
                  <a:lnTo>
                    <a:pt x="2840532" y="2840151"/>
                  </a:lnTo>
                  <a:lnTo>
                    <a:pt x="2792336" y="2841066"/>
                  </a:lnTo>
                  <a:lnTo>
                    <a:pt x="2744597" y="2843758"/>
                  </a:lnTo>
                  <a:lnTo>
                    <a:pt x="2697365" y="2848229"/>
                  </a:lnTo>
                  <a:lnTo>
                    <a:pt x="2650642" y="2854414"/>
                  </a:lnTo>
                  <a:lnTo>
                    <a:pt x="2604478" y="2862300"/>
                  </a:lnTo>
                  <a:lnTo>
                    <a:pt x="2558910" y="2871838"/>
                  </a:lnTo>
                  <a:lnTo>
                    <a:pt x="2513952" y="2883014"/>
                  </a:lnTo>
                  <a:lnTo>
                    <a:pt x="2469654" y="2895790"/>
                  </a:lnTo>
                  <a:lnTo>
                    <a:pt x="2426055" y="2910128"/>
                  </a:lnTo>
                  <a:lnTo>
                    <a:pt x="2383155" y="2926003"/>
                  </a:lnTo>
                  <a:lnTo>
                    <a:pt x="2341016" y="2943377"/>
                  </a:lnTo>
                  <a:lnTo>
                    <a:pt x="2299665" y="2962211"/>
                  </a:lnTo>
                  <a:lnTo>
                    <a:pt x="2259126" y="2982480"/>
                  </a:lnTo>
                  <a:lnTo>
                    <a:pt x="2219439" y="3004159"/>
                  </a:lnTo>
                  <a:lnTo>
                    <a:pt x="2180628" y="3027210"/>
                  </a:lnTo>
                  <a:lnTo>
                    <a:pt x="2142731" y="3051594"/>
                  </a:lnTo>
                  <a:lnTo>
                    <a:pt x="2105787" y="3077273"/>
                  </a:lnTo>
                  <a:lnTo>
                    <a:pt x="2069820" y="3104235"/>
                  </a:lnTo>
                  <a:lnTo>
                    <a:pt x="2034870" y="3132442"/>
                  </a:lnTo>
                  <a:lnTo>
                    <a:pt x="2000961" y="3161842"/>
                  </a:lnTo>
                  <a:lnTo>
                    <a:pt x="1968119" y="3192424"/>
                  </a:lnTo>
                  <a:lnTo>
                    <a:pt x="1936394" y="3224149"/>
                  </a:lnTo>
                  <a:lnTo>
                    <a:pt x="1905812" y="3256978"/>
                  </a:lnTo>
                  <a:lnTo>
                    <a:pt x="1876412" y="3290900"/>
                  </a:lnTo>
                  <a:lnTo>
                    <a:pt x="1848205" y="3325850"/>
                  </a:lnTo>
                  <a:lnTo>
                    <a:pt x="1821256" y="3361817"/>
                  </a:lnTo>
                  <a:lnTo>
                    <a:pt x="1795564" y="3398761"/>
                  </a:lnTo>
                  <a:lnTo>
                    <a:pt x="1771180" y="3436658"/>
                  </a:lnTo>
                  <a:lnTo>
                    <a:pt x="1748129" y="3475456"/>
                  </a:lnTo>
                  <a:lnTo>
                    <a:pt x="1726463" y="3515156"/>
                  </a:lnTo>
                  <a:lnTo>
                    <a:pt x="1706181" y="3555695"/>
                  </a:lnTo>
                  <a:lnTo>
                    <a:pt x="1687347" y="3597046"/>
                  </a:lnTo>
                  <a:lnTo>
                    <a:pt x="1669973" y="3639185"/>
                  </a:lnTo>
                  <a:lnTo>
                    <a:pt x="1654098" y="3682073"/>
                  </a:lnTo>
                  <a:lnTo>
                    <a:pt x="1639760" y="3725684"/>
                  </a:lnTo>
                  <a:lnTo>
                    <a:pt x="1626997" y="3769982"/>
                  </a:lnTo>
                  <a:lnTo>
                    <a:pt x="1615821" y="3814940"/>
                  </a:lnTo>
                  <a:lnTo>
                    <a:pt x="1606270" y="3860508"/>
                  </a:lnTo>
                  <a:lnTo>
                    <a:pt x="1598383" y="3906672"/>
                  </a:lnTo>
                  <a:lnTo>
                    <a:pt x="1592199" y="3953383"/>
                  </a:lnTo>
                  <a:lnTo>
                    <a:pt x="1587741" y="4000627"/>
                  </a:lnTo>
                  <a:lnTo>
                    <a:pt x="1585036" y="4048366"/>
                  </a:lnTo>
                  <a:lnTo>
                    <a:pt x="1584134" y="4096550"/>
                  </a:lnTo>
                  <a:lnTo>
                    <a:pt x="1585036" y="4144746"/>
                  </a:lnTo>
                  <a:lnTo>
                    <a:pt x="1587741" y="4192486"/>
                  </a:lnTo>
                  <a:lnTo>
                    <a:pt x="1592199" y="4239717"/>
                  </a:lnTo>
                  <a:lnTo>
                    <a:pt x="1598383" y="4286440"/>
                  </a:lnTo>
                  <a:lnTo>
                    <a:pt x="1606270" y="4332605"/>
                  </a:lnTo>
                  <a:lnTo>
                    <a:pt x="1615821" y="4378172"/>
                  </a:lnTo>
                  <a:lnTo>
                    <a:pt x="1626997" y="4423130"/>
                  </a:lnTo>
                  <a:lnTo>
                    <a:pt x="1639760" y="4467428"/>
                  </a:lnTo>
                  <a:lnTo>
                    <a:pt x="1654098" y="4511027"/>
                  </a:lnTo>
                  <a:lnTo>
                    <a:pt x="1669973" y="4553928"/>
                  </a:lnTo>
                  <a:lnTo>
                    <a:pt x="1687347" y="4596066"/>
                  </a:lnTo>
                  <a:lnTo>
                    <a:pt x="1706181" y="4637417"/>
                  </a:lnTo>
                  <a:lnTo>
                    <a:pt x="1726463" y="4677956"/>
                  </a:lnTo>
                  <a:lnTo>
                    <a:pt x="1748129" y="4717643"/>
                  </a:lnTo>
                  <a:lnTo>
                    <a:pt x="1771180" y="4756455"/>
                  </a:lnTo>
                  <a:lnTo>
                    <a:pt x="1795564" y="4794351"/>
                  </a:lnTo>
                  <a:lnTo>
                    <a:pt x="1821256" y="4831296"/>
                  </a:lnTo>
                  <a:lnTo>
                    <a:pt x="1848205" y="4867262"/>
                  </a:lnTo>
                  <a:lnTo>
                    <a:pt x="1876412" y="4902212"/>
                  </a:lnTo>
                  <a:lnTo>
                    <a:pt x="1905812" y="4936121"/>
                  </a:lnTo>
                  <a:lnTo>
                    <a:pt x="1936394" y="4968964"/>
                  </a:lnTo>
                  <a:lnTo>
                    <a:pt x="1968119" y="5000688"/>
                  </a:lnTo>
                  <a:lnTo>
                    <a:pt x="2000961" y="5031270"/>
                  </a:lnTo>
                  <a:lnTo>
                    <a:pt x="2034870" y="5060670"/>
                  </a:lnTo>
                  <a:lnTo>
                    <a:pt x="2069820" y="5088877"/>
                  </a:lnTo>
                  <a:lnTo>
                    <a:pt x="2105787" y="5115826"/>
                  </a:lnTo>
                  <a:lnTo>
                    <a:pt x="2142731" y="5141519"/>
                  </a:lnTo>
                  <a:lnTo>
                    <a:pt x="2180628" y="5165903"/>
                  </a:lnTo>
                  <a:lnTo>
                    <a:pt x="2219439" y="5188953"/>
                  </a:lnTo>
                  <a:lnTo>
                    <a:pt x="2259126" y="5210619"/>
                  </a:lnTo>
                  <a:lnTo>
                    <a:pt x="2299665" y="5230901"/>
                  </a:lnTo>
                  <a:lnTo>
                    <a:pt x="2341016" y="5249735"/>
                  </a:lnTo>
                  <a:lnTo>
                    <a:pt x="2383155" y="5267109"/>
                  </a:lnTo>
                  <a:lnTo>
                    <a:pt x="2426055" y="5282984"/>
                  </a:lnTo>
                  <a:lnTo>
                    <a:pt x="2469654" y="5297322"/>
                  </a:lnTo>
                  <a:lnTo>
                    <a:pt x="2513952" y="5310086"/>
                  </a:lnTo>
                  <a:lnTo>
                    <a:pt x="2558910" y="5321262"/>
                  </a:lnTo>
                  <a:lnTo>
                    <a:pt x="2604478" y="5330812"/>
                  </a:lnTo>
                  <a:lnTo>
                    <a:pt x="2650642" y="5338699"/>
                  </a:lnTo>
                  <a:lnTo>
                    <a:pt x="2697365" y="5344884"/>
                  </a:lnTo>
                  <a:lnTo>
                    <a:pt x="2744597" y="5349341"/>
                  </a:lnTo>
                  <a:lnTo>
                    <a:pt x="2792336" y="5352046"/>
                  </a:lnTo>
                  <a:lnTo>
                    <a:pt x="2840583" y="5352948"/>
                  </a:lnTo>
                  <a:lnTo>
                    <a:pt x="2888716" y="5352046"/>
                  </a:lnTo>
                  <a:lnTo>
                    <a:pt x="2936456" y="5349341"/>
                  </a:lnTo>
                  <a:lnTo>
                    <a:pt x="2983700" y="5344884"/>
                  </a:lnTo>
                  <a:lnTo>
                    <a:pt x="3030410" y="5338699"/>
                  </a:lnTo>
                  <a:lnTo>
                    <a:pt x="3076575" y="5330812"/>
                  </a:lnTo>
                  <a:lnTo>
                    <a:pt x="3122142" y="5321262"/>
                  </a:lnTo>
                  <a:lnTo>
                    <a:pt x="3167100" y="5310086"/>
                  </a:lnTo>
                  <a:lnTo>
                    <a:pt x="3211398" y="5297322"/>
                  </a:lnTo>
                  <a:lnTo>
                    <a:pt x="3255010" y="5282984"/>
                  </a:lnTo>
                  <a:lnTo>
                    <a:pt x="3297898" y="5267109"/>
                  </a:lnTo>
                  <a:lnTo>
                    <a:pt x="3340036" y="5249735"/>
                  </a:lnTo>
                  <a:lnTo>
                    <a:pt x="3381387" y="5230901"/>
                  </a:lnTo>
                  <a:lnTo>
                    <a:pt x="3421926" y="5210619"/>
                  </a:lnTo>
                  <a:lnTo>
                    <a:pt x="3461626" y="5188953"/>
                  </a:lnTo>
                  <a:lnTo>
                    <a:pt x="3500424" y="5165903"/>
                  </a:lnTo>
                  <a:lnTo>
                    <a:pt x="3538321" y="5141519"/>
                  </a:lnTo>
                  <a:lnTo>
                    <a:pt x="3575266" y="5115826"/>
                  </a:lnTo>
                  <a:lnTo>
                    <a:pt x="3611232" y="5088877"/>
                  </a:lnTo>
                  <a:lnTo>
                    <a:pt x="3646182" y="5060670"/>
                  </a:lnTo>
                  <a:lnTo>
                    <a:pt x="3680104" y="5031270"/>
                  </a:lnTo>
                  <a:lnTo>
                    <a:pt x="3712934" y="5000688"/>
                  </a:lnTo>
                  <a:lnTo>
                    <a:pt x="3744658" y="4968964"/>
                  </a:lnTo>
                  <a:lnTo>
                    <a:pt x="3775240" y="4936121"/>
                  </a:lnTo>
                  <a:lnTo>
                    <a:pt x="3804640" y="4902212"/>
                  </a:lnTo>
                  <a:lnTo>
                    <a:pt x="3832847" y="4867262"/>
                  </a:lnTo>
                  <a:lnTo>
                    <a:pt x="3859809" y="4831296"/>
                  </a:lnTo>
                  <a:lnTo>
                    <a:pt x="3885488" y="4794351"/>
                  </a:lnTo>
                  <a:lnTo>
                    <a:pt x="3909872" y="4756455"/>
                  </a:lnTo>
                  <a:lnTo>
                    <a:pt x="3932923" y="4717643"/>
                  </a:lnTo>
                  <a:lnTo>
                    <a:pt x="3954602" y="4677956"/>
                  </a:lnTo>
                  <a:lnTo>
                    <a:pt x="3974871" y="4637417"/>
                  </a:lnTo>
                  <a:lnTo>
                    <a:pt x="3993705" y="4596066"/>
                  </a:lnTo>
                  <a:lnTo>
                    <a:pt x="4011079" y="4553928"/>
                  </a:lnTo>
                  <a:lnTo>
                    <a:pt x="4026954" y="4511027"/>
                  </a:lnTo>
                  <a:lnTo>
                    <a:pt x="4041292" y="4467428"/>
                  </a:lnTo>
                  <a:lnTo>
                    <a:pt x="4054068" y="4423130"/>
                  </a:lnTo>
                  <a:lnTo>
                    <a:pt x="4065244" y="4378172"/>
                  </a:lnTo>
                  <a:lnTo>
                    <a:pt x="4074782" y="4332605"/>
                  </a:lnTo>
                  <a:lnTo>
                    <a:pt x="4082669" y="4286440"/>
                  </a:lnTo>
                  <a:lnTo>
                    <a:pt x="4088854" y="4239717"/>
                  </a:lnTo>
                  <a:lnTo>
                    <a:pt x="4093311" y="4192486"/>
                  </a:lnTo>
                  <a:lnTo>
                    <a:pt x="4096016" y="4144746"/>
                  </a:lnTo>
                  <a:lnTo>
                    <a:pt x="4096931" y="4096550"/>
                  </a:lnTo>
                  <a:close/>
                </a:path>
                <a:path w="6030595" h="5353050">
                  <a:moveTo>
                    <a:pt x="6029972" y="1256385"/>
                  </a:moveTo>
                  <a:lnTo>
                    <a:pt x="6029058" y="1208201"/>
                  </a:lnTo>
                  <a:lnTo>
                    <a:pt x="6026366" y="1160462"/>
                  </a:lnTo>
                  <a:lnTo>
                    <a:pt x="6021895" y="1113218"/>
                  </a:lnTo>
                  <a:lnTo>
                    <a:pt x="6015710" y="1066507"/>
                  </a:lnTo>
                  <a:lnTo>
                    <a:pt x="6007824" y="1020343"/>
                  </a:lnTo>
                  <a:lnTo>
                    <a:pt x="5998286" y="974775"/>
                  </a:lnTo>
                  <a:lnTo>
                    <a:pt x="5987110" y="929817"/>
                  </a:lnTo>
                  <a:lnTo>
                    <a:pt x="5974334" y="885520"/>
                  </a:lnTo>
                  <a:lnTo>
                    <a:pt x="5959995" y="841908"/>
                  </a:lnTo>
                  <a:lnTo>
                    <a:pt x="5944120" y="799020"/>
                  </a:lnTo>
                  <a:lnTo>
                    <a:pt x="5926747" y="756881"/>
                  </a:lnTo>
                  <a:lnTo>
                    <a:pt x="5907913" y="715530"/>
                  </a:lnTo>
                  <a:lnTo>
                    <a:pt x="5887644" y="674992"/>
                  </a:lnTo>
                  <a:lnTo>
                    <a:pt x="5865965" y="635304"/>
                  </a:lnTo>
                  <a:lnTo>
                    <a:pt x="5842914" y="596493"/>
                  </a:lnTo>
                  <a:lnTo>
                    <a:pt x="5818530" y="558596"/>
                  </a:lnTo>
                  <a:lnTo>
                    <a:pt x="5792851" y="521652"/>
                  </a:lnTo>
                  <a:lnTo>
                    <a:pt x="5765889" y="485686"/>
                  </a:lnTo>
                  <a:lnTo>
                    <a:pt x="5737682" y="450735"/>
                  </a:lnTo>
                  <a:lnTo>
                    <a:pt x="5708281" y="416826"/>
                  </a:lnTo>
                  <a:lnTo>
                    <a:pt x="5677700" y="383984"/>
                  </a:lnTo>
                  <a:lnTo>
                    <a:pt x="5645975" y="352259"/>
                  </a:lnTo>
                  <a:lnTo>
                    <a:pt x="5613146" y="321678"/>
                  </a:lnTo>
                  <a:lnTo>
                    <a:pt x="5579237" y="292277"/>
                  </a:lnTo>
                  <a:lnTo>
                    <a:pt x="5544274" y="264071"/>
                  </a:lnTo>
                  <a:lnTo>
                    <a:pt x="5508307" y="237121"/>
                  </a:lnTo>
                  <a:lnTo>
                    <a:pt x="5471363" y="211429"/>
                  </a:lnTo>
                  <a:lnTo>
                    <a:pt x="5433466" y="187045"/>
                  </a:lnTo>
                  <a:lnTo>
                    <a:pt x="5394668" y="163995"/>
                  </a:lnTo>
                  <a:lnTo>
                    <a:pt x="5354980" y="142328"/>
                  </a:lnTo>
                  <a:lnTo>
                    <a:pt x="5314442" y="122047"/>
                  </a:lnTo>
                  <a:lnTo>
                    <a:pt x="5273078" y="103212"/>
                  </a:lnTo>
                  <a:lnTo>
                    <a:pt x="5230939" y="85839"/>
                  </a:lnTo>
                  <a:lnTo>
                    <a:pt x="5188051" y="69964"/>
                  </a:lnTo>
                  <a:lnTo>
                    <a:pt x="5144440" y="55626"/>
                  </a:lnTo>
                  <a:lnTo>
                    <a:pt x="5100142" y="42849"/>
                  </a:lnTo>
                  <a:lnTo>
                    <a:pt x="5055197" y="31673"/>
                  </a:lnTo>
                  <a:lnTo>
                    <a:pt x="5009616" y="22136"/>
                  </a:lnTo>
                  <a:lnTo>
                    <a:pt x="4963452" y="14249"/>
                  </a:lnTo>
                  <a:lnTo>
                    <a:pt x="4916741" y="8064"/>
                  </a:lnTo>
                  <a:lnTo>
                    <a:pt x="4869497" y="3606"/>
                  </a:lnTo>
                  <a:lnTo>
                    <a:pt x="4821758" y="901"/>
                  </a:lnTo>
                  <a:lnTo>
                    <a:pt x="4773561" y="0"/>
                  </a:lnTo>
                  <a:lnTo>
                    <a:pt x="4725378" y="901"/>
                  </a:lnTo>
                  <a:lnTo>
                    <a:pt x="4677651" y="3606"/>
                  </a:lnTo>
                  <a:lnTo>
                    <a:pt x="4630407" y="8064"/>
                  </a:lnTo>
                  <a:lnTo>
                    <a:pt x="4583684" y="14249"/>
                  </a:lnTo>
                  <a:lnTo>
                    <a:pt x="4537519" y="22136"/>
                  </a:lnTo>
                  <a:lnTo>
                    <a:pt x="4491952" y="31673"/>
                  </a:lnTo>
                  <a:lnTo>
                    <a:pt x="4446994" y="42849"/>
                  </a:lnTo>
                  <a:lnTo>
                    <a:pt x="4402709" y="55626"/>
                  </a:lnTo>
                  <a:lnTo>
                    <a:pt x="4359097" y="69964"/>
                  </a:lnTo>
                  <a:lnTo>
                    <a:pt x="4316196" y="85839"/>
                  </a:lnTo>
                  <a:lnTo>
                    <a:pt x="4274058" y="103212"/>
                  </a:lnTo>
                  <a:lnTo>
                    <a:pt x="4232707" y="122047"/>
                  </a:lnTo>
                  <a:lnTo>
                    <a:pt x="4192168" y="142328"/>
                  </a:lnTo>
                  <a:lnTo>
                    <a:pt x="4152481" y="163995"/>
                  </a:lnTo>
                  <a:lnTo>
                    <a:pt x="4113669" y="187045"/>
                  </a:lnTo>
                  <a:lnTo>
                    <a:pt x="4075773" y="211429"/>
                  </a:lnTo>
                  <a:lnTo>
                    <a:pt x="4038828" y="237121"/>
                  </a:lnTo>
                  <a:lnTo>
                    <a:pt x="4002862" y="264071"/>
                  </a:lnTo>
                  <a:lnTo>
                    <a:pt x="3967911" y="292277"/>
                  </a:lnTo>
                  <a:lnTo>
                    <a:pt x="3934002" y="321678"/>
                  </a:lnTo>
                  <a:lnTo>
                    <a:pt x="3901160" y="352259"/>
                  </a:lnTo>
                  <a:lnTo>
                    <a:pt x="3869448" y="383984"/>
                  </a:lnTo>
                  <a:lnTo>
                    <a:pt x="3838867" y="416826"/>
                  </a:lnTo>
                  <a:lnTo>
                    <a:pt x="3809454" y="450735"/>
                  </a:lnTo>
                  <a:lnTo>
                    <a:pt x="3781260" y="485686"/>
                  </a:lnTo>
                  <a:lnTo>
                    <a:pt x="3754297" y="521652"/>
                  </a:lnTo>
                  <a:lnTo>
                    <a:pt x="3728605" y="558596"/>
                  </a:lnTo>
                  <a:lnTo>
                    <a:pt x="3704221" y="596493"/>
                  </a:lnTo>
                  <a:lnTo>
                    <a:pt x="3681171" y="635304"/>
                  </a:lnTo>
                  <a:lnTo>
                    <a:pt x="3659505" y="674992"/>
                  </a:lnTo>
                  <a:lnTo>
                    <a:pt x="3639223" y="715530"/>
                  </a:lnTo>
                  <a:lnTo>
                    <a:pt x="3620389" y="756881"/>
                  </a:lnTo>
                  <a:lnTo>
                    <a:pt x="3603015" y="799020"/>
                  </a:lnTo>
                  <a:lnTo>
                    <a:pt x="3587153" y="841908"/>
                  </a:lnTo>
                  <a:lnTo>
                    <a:pt x="3572802" y="885520"/>
                  </a:lnTo>
                  <a:lnTo>
                    <a:pt x="3560038" y="929817"/>
                  </a:lnTo>
                  <a:lnTo>
                    <a:pt x="3548862" y="974775"/>
                  </a:lnTo>
                  <a:lnTo>
                    <a:pt x="3539312" y="1020343"/>
                  </a:lnTo>
                  <a:lnTo>
                    <a:pt x="3531425" y="1066507"/>
                  </a:lnTo>
                  <a:lnTo>
                    <a:pt x="3525240" y="1113218"/>
                  </a:lnTo>
                  <a:lnTo>
                    <a:pt x="3520783" y="1160462"/>
                  </a:lnTo>
                  <a:lnTo>
                    <a:pt x="3518077" y="1208201"/>
                  </a:lnTo>
                  <a:lnTo>
                    <a:pt x="3517176" y="1256398"/>
                  </a:lnTo>
                  <a:lnTo>
                    <a:pt x="3518077" y="1304582"/>
                  </a:lnTo>
                  <a:lnTo>
                    <a:pt x="3520783" y="1352321"/>
                  </a:lnTo>
                  <a:lnTo>
                    <a:pt x="3525240" y="1399565"/>
                  </a:lnTo>
                  <a:lnTo>
                    <a:pt x="3531425" y="1446276"/>
                  </a:lnTo>
                  <a:lnTo>
                    <a:pt x="3539312" y="1492440"/>
                  </a:lnTo>
                  <a:lnTo>
                    <a:pt x="3548862" y="1538008"/>
                  </a:lnTo>
                  <a:lnTo>
                    <a:pt x="3560038" y="1582966"/>
                  </a:lnTo>
                  <a:lnTo>
                    <a:pt x="3572802" y="1627263"/>
                  </a:lnTo>
                  <a:lnTo>
                    <a:pt x="3587153" y="1670875"/>
                  </a:lnTo>
                  <a:lnTo>
                    <a:pt x="3603015" y="1713763"/>
                  </a:lnTo>
                  <a:lnTo>
                    <a:pt x="3620389" y="1755902"/>
                  </a:lnTo>
                  <a:lnTo>
                    <a:pt x="3639223" y="1797253"/>
                  </a:lnTo>
                  <a:lnTo>
                    <a:pt x="3659505" y="1837791"/>
                  </a:lnTo>
                  <a:lnTo>
                    <a:pt x="3681171" y="1877479"/>
                  </a:lnTo>
                  <a:lnTo>
                    <a:pt x="3704221" y="1916290"/>
                  </a:lnTo>
                  <a:lnTo>
                    <a:pt x="3728605" y="1954187"/>
                  </a:lnTo>
                  <a:lnTo>
                    <a:pt x="3754297" y="1991131"/>
                  </a:lnTo>
                  <a:lnTo>
                    <a:pt x="3781260" y="2027097"/>
                  </a:lnTo>
                  <a:lnTo>
                    <a:pt x="3809454" y="2062048"/>
                  </a:lnTo>
                  <a:lnTo>
                    <a:pt x="3838867" y="2095957"/>
                  </a:lnTo>
                  <a:lnTo>
                    <a:pt x="3869448" y="2128799"/>
                  </a:lnTo>
                  <a:lnTo>
                    <a:pt x="3901160" y="2160524"/>
                  </a:lnTo>
                  <a:lnTo>
                    <a:pt x="3934002" y="2191105"/>
                  </a:lnTo>
                  <a:lnTo>
                    <a:pt x="3967911" y="2220506"/>
                  </a:lnTo>
                  <a:lnTo>
                    <a:pt x="4002862" y="2248712"/>
                  </a:lnTo>
                  <a:lnTo>
                    <a:pt x="4038828" y="2275675"/>
                  </a:lnTo>
                  <a:lnTo>
                    <a:pt x="4075773" y="2301354"/>
                  </a:lnTo>
                  <a:lnTo>
                    <a:pt x="4113669" y="2325738"/>
                  </a:lnTo>
                  <a:lnTo>
                    <a:pt x="4152481" y="2348788"/>
                  </a:lnTo>
                  <a:lnTo>
                    <a:pt x="4192168" y="2370467"/>
                  </a:lnTo>
                  <a:lnTo>
                    <a:pt x="4232707" y="2390737"/>
                  </a:lnTo>
                  <a:lnTo>
                    <a:pt x="4274058" y="2409571"/>
                  </a:lnTo>
                  <a:lnTo>
                    <a:pt x="4316196" y="2426944"/>
                  </a:lnTo>
                  <a:lnTo>
                    <a:pt x="4359097" y="2442819"/>
                  </a:lnTo>
                  <a:lnTo>
                    <a:pt x="4402709" y="2457158"/>
                  </a:lnTo>
                  <a:lnTo>
                    <a:pt x="4446994" y="2469934"/>
                  </a:lnTo>
                  <a:lnTo>
                    <a:pt x="4491952" y="2481110"/>
                  </a:lnTo>
                  <a:lnTo>
                    <a:pt x="4537519" y="2490647"/>
                  </a:lnTo>
                  <a:lnTo>
                    <a:pt x="4583684" y="2498534"/>
                  </a:lnTo>
                  <a:lnTo>
                    <a:pt x="4630407" y="2504719"/>
                  </a:lnTo>
                  <a:lnTo>
                    <a:pt x="4677651" y="2509177"/>
                  </a:lnTo>
                  <a:lnTo>
                    <a:pt x="4725378" y="2511882"/>
                  </a:lnTo>
                  <a:lnTo>
                    <a:pt x="4773574" y="2512784"/>
                  </a:lnTo>
                  <a:lnTo>
                    <a:pt x="4821758" y="2511882"/>
                  </a:lnTo>
                  <a:lnTo>
                    <a:pt x="4869497" y="2509177"/>
                  </a:lnTo>
                  <a:lnTo>
                    <a:pt x="4916741" y="2504719"/>
                  </a:lnTo>
                  <a:lnTo>
                    <a:pt x="4963452" y="2498534"/>
                  </a:lnTo>
                  <a:lnTo>
                    <a:pt x="5009616" y="2490647"/>
                  </a:lnTo>
                  <a:lnTo>
                    <a:pt x="5055197" y="2481110"/>
                  </a:lnTo>
                  <a:lnTo>
                    <a:pt x="5100142" y="2469934"/>
                  </a:lnTo>
                  <a:lnTo>
                    <a:pt x="5144440" y="2457158"/>
                  </a:lnTo>
                  <a:lnTo>
                    <a:pt x="5188051" y="2442819"/>
                  </a:lnTo>
                  <a:lnTo>
                    <a:pt x="5230939" y="2426944"/>
                  </a:lnTo>
                  <a:lnTo>
                    <a:pt x="5273078" y="2409571"/>
                  </a:lnTo>
                  <a:lnTo>
                    <a:pt x="5314442" y="2390737"/>
                  </a:lnTo>
                  <a:lnTo>
                    <a:pt x="5354980" y="2370467"/>
                  </a:lnTo>
                  <a:lnTo>
                    <a:pt x="5394668" y="2348788"/>
                  </a:lnTo>
                  <a:lnTo>
                    <a:pt x="5433466" y="2325738"/>
                  </a:lnTo>
                  <a:lnTo>
                    <a:pt x="5471363" y="2301354"/>
                  </a:lnTo>
                  <a:lnTo>
                    <a:pt x="5508307" y="2275675"/>
                  </a:lnTo>
                  <a:lnTo>
                    <a:pt x="5544274" y="2248712"/>
                  </a:lnTo>
                  <a:lnTo>
                    <a:pt x="5579237" y="2220506"/>
                  </a:lnTo>
                  <a:lnTo>
                    <a:pt x="5613146" y="2191105"/>
                  </a:lnTo>
                  <a:lnTo>
                    <a:pt x="5645975" y="2160524"/>
                  </a:lnTo>
                  <a:lnTo>
                    <a:pt x="5677700" y="2128799"/>
                  </a:lnTo>
                  <a:lnTo>
                    <a:pt x="5708281" y="2095957"/>
                  </a:lnTo>
                  <a:lnTo>
                    <a:pt x="5737682" y="2062048"/>
                  </a:lnTo>
                  <a:lnTo>
                    <a:pt x="5765889" y="2027097"/>
                  </a:lnTo>
                  <a:lnTo>
                    <a:pt x="5792851" y="1991131"/>
                  </a:lnTo>
                  <a:lnTo>
                    <a:pt x="5818530" y="1954187"/>
                  </a:lnTo>
                  <a:lnTo>
                    <a:pt x="5842914" y="1916290"/>
                  </a:lnTo>
                  <a:lnTo>
                    <a:pt x="5865965" y="1877479"/>
                  </a:lnTo>
                  <a:lnTo>
                    <a:pt x="5887644" y="1837791"/>
                  </a:lnTo>
                  <a:lnTo>
                    <a:pt x="5907913" y="1797253"/>
                  </a:lnTo>
                  <a:lnTo>
                    <a:pt x="5926747" y="1755902"/>
                  </a:lnTo>
                  <a:lnTo>
                    <a:pt x="5944120" y="1713763"/>
                  </a:lnTo>
                  <a:lnTo>
                    <a:pt x="5959995" y="1670875"/>
                  </a:lnTo>
                  <a:lnTo>
                    <a:pt x="5974334" y="1627263"/>
                  </a:lnTo>
                  <a:lnTo>
                    <a:pt x="5987110" y="1582966"/>
                  </a:lnTo>
                  <a:lnTo>
                    <a:pt x="5998286" y="1538008"/>
                  </a:lnTo>
                  <a:lnTo>
                    <a:pt x="6007824" y="1492440"/>
                  </a:lnTo>
                  <a:lnTo>
                    <a:pt x="6015710" y="1446276"/>
                  </a:lnTo>
                  <a:lnTo>
                    <a:pt x="6021895" y="1399565"/>
                  </a:lnTo>
                  <a:lnTo>
                    <a:pt x="6026366" y="1352321"/>
                  </a:lnTo>
                  <a:lnTo>
                    <a:pt x="6029058" y="1304582"/>
                  </a:lnTo>
                  <a:lnTo>
                    <a:pt x="6029972" y="1256385"/>
                  </a:lnTo>
                  <a:close/>
                </a:path>
              </a:pathLst>
            </a:custGeom>
            <a:solidFill>
              <a:srgbClr val="0078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869465" y="4565479"/>
              <a:ext cx="634365" cy="36830"/>
            </a:xfrm>
            <a:custGeom>
              <a:avLst/>
              <a:gdLst/>
              <a:ahLst/>
              <a:cxnLst/>
              <a:rect l="l" t="t" r="r" b="b"/>
              <a:pathLst>
                <a:path w="634364" h="36829">
                  <a:moveTo>
                    <a:pt x="101323" y="29772"/>
                  </a:moveTo>
                  <a:lnTo>
                    <a:pt x="12175" y="28572"/>
                  </a:lnTo>
                  <a:lnTo>
                    <a:pt x="0" y="16014"/>
                  </a:lnTo>
                  <a:lnTo>
                    <a:pt x="50" y="12225"/>
                  </a:lnTo>
                  <a:lnTo>
                    <a:pt x="12559" y="0"/>
                  </a:lnTo>
                  <a:lnTo>
                    <a:pt x="101708" y="1199"/>
                  </a:lnTo>
                  <a:lnTo>
                    <a:pt x="113883" y="13757"/>
                  </a:lnTo>
                  <a:lnTo>
                    <a:pt x="113832" y="17546"/>
                  </a:lnTo>
                  <a:lnTo>
                    <a:pt x="101323" y="29772"/>
                  </a:lnTo>
                  <a:close/>
                </a:path>
                <a:path w="634364" h="36829">
                  <a:moveTo>
                    <a:pt x="243615" y="31687"/>
                  </a:moveTo>
                  <a:lnTo>
                    <a:pt x="154466" y="30487"/>
                  </a:lnTo>
                  <a:lnTo>
                    <a:pt x="142291" y="17929"/>
                  </a:lnTo>
                  <a:lnTo>
                    <a:pt x="142342" y="14140"/>
                  </a:lnTo>
                  <a:lnTo>
                    <a:pt x="154851" y="1914"/>
                  </a:lnTo>
                  <a:lnTo>
                    <a:pt x="243999" y="3114"/>
                  </a:lnTo>
                  <a:lnTo>
                    <a:pt x="256175" y="15672"/>
                  </a:lnTo>
                  <a:lnTo>
                    <a:pt x="256124" y="19461"/>
                  </a:lnTo>
                  <a:lnTo>
                    <a:pt x="243615" y="31687"/>
                  </a:lnTo>
                  <a:close/>
                </a:path>
                <a:path w="634364" h="36829">
                  <a:moveTo>
                    <a:pt x="385906" y="33602"/>
                  </a:moveTo>
                  <a:lnTo>
                    <a:pt x="296757" y="32402"/>
                  </a:lnTo>
                  <a:lnTo>
                    <a:pt x="284582" y="19844"/>
                  </a:lnTo>
                  <a:lnTo>
                    <a:pt x="284633" y="16055"/>
                  </a:lnTo>
                  <a:lnTo>
                    <a:pt x="297142" y="3829"/>
                  </a:lnTo>
                  <a:lnTo>
                    <a:pt x="386290" y="5029"/>
                  </a:lnTo>
                  <a:lnTo>
                    <a:pt x="398466" y="17587"/>
                  </a:lnTo>
                  <a:lnTo>
                    <a:pt x="398415" y="21376"/>
                  </a:lnTo>
                  <a:lnTo>
                    <a:pt x="385906" y="33602"/>
                  </a:lnTo>
                  <a:close/>
                </a:path>
                <a:path w="634364" h="36829">
                  <a:moveTo>
                    <a:pt x="528197" y="35517"/>
                  </a:moveTo>
                  <a:lnTo>
                    <a:pt x="439049" y="34317"/>
                  </a:lnTo>
                  <a:lnTo>
                    <a:pt x="426873" y="21759"/>
                  </a:lnTo>
                  <a:lnTo>
                    <a:pt x="426924" y="17970"/>
                  </a:lnTo>
                  <a:lnTo>
                    <a:pt x="439433" y="5744"/>
                  </a:lnTo>
                  <a:lnTo>
                    <a:pt x="528582" y="6944"/>
                  </a:lnTo>
                  <a:lnTo>
                    <a:pt x="540757" y="19502"/>
                  </a:lnTo>
                  <a:lnTo>
                    <a:pt x="540706" y="23291"/>
                  </a:lnTo>
                  <a:lnTo>
                    <a:pt x="528197" y="35517"/>
                  </a:lnTo>
                  <a:close/>
                </a:path>
                <a:path w="634364" h="36829">
                  <a:moveTo>
                    <a:pt x="621270" y="36769"/>
                  </a:moveTo>
                  <a:lnTo>
                    <a:pt x="581340" y="36232"/>
                  </a:lnTo>
                  <a:lnTo>
                    <a:pt x="569164" y="23674"/>
                  </a:lnTo>
                  <a:lnTo>
                    <a:pt x="569215" y="19885"/>
                  </a:lnTo>
                  <a:lnTo>
                    <a:pt x="581724" y="7659"/>
                  </a:lnTo>
                  <a:lnTo>
                    <a:pt x="621655" y="8197"/>
                  </a:lnTo>
                  <a:lnTo>
                    <a:pt x="633830" y="20755"/>
                  </a:lnTo>
                  <a:lnTo>
                    <a:pt x="633779" y="24544"/>
                  </a:lnTo>
                  <a:lnTo>
                    <a:pt x="621270" y="3676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88446" y="4531022"/>
              <a:ext cx="85989" cy="11421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836212" y="5763720"/>
              <a:ext cx="366395" cy="531495"/>
            </a:xfrm>
            <a:custGeom>
              <a:avLst/>
              <a:gdLst/>
              <a:ahLst/>
              <a:cxnLst/>
              <a:rect l="l" t="t" r="r" b="b"/>
              <a:pathLst>
                <a:path w="366395" h="531495">
                  <a:moveTo>
                    <a:pt x="291128" y="78860"/>
                  </a:moveTo>
                  <a:lnTo>
                    <a:pt x="340796" y="4819"/>
                  </a:lnTo>
                  <a:lnTo>
                    <a:pt x="350681" y="0"/>
                  </a:lnTo>
                  <a:lnTo>
                    <a:pt x="352537" y="6"/>
                  </a:lnTo>
                  <a:lnTo>
                    <a:pt x="365974" y="15325"/>
                  </a:lnTo>
                  <a:lnTo>
                    <a:pt x="365236" y="19029"/>
                  </a:lnTo>
                  <a:lnTo>
                    <a:pt x="314858" y="94779"/>
                  </a:lnTo>
                  <a:lnTo>
                    <a:pt x="304973" y="99598"/>
                  </a:lnTo>
                  <a:lnTo>
                    <a:pt x="303117" y="99592"/>
                  </a:lnTo>
                  <a:lnTo>
                    <a:pt x="289680" y="84273"/>
                  </a:lnTo>
                  <a:lnTo>
                    <a:pt x="290418" y="80569"/>
                  </a:lnTo>
                  <a:lnTo>
                    <a:pt x="291128" y="78860"/>
                  </a:lnTo>
                  <a:close/>
                </a:path>
                <a:path w="366395" h="531495">
                  <a:moveTo>
                    <a:pt x="211853" y="197037"/>
                  </a:moveTo>
                  <a:lnTo>
                    <a:pt x="261520" y="122997"/>
                  </a:lnTo>
                  <a:lnTo>
                    <a:pt x="271406" y="118177"/>
                  </a:lnTo>
                  <a:lnTo>
                    <a:pt x="273262" y="118184"/>
                  </a:lnTo>
                  <a:lnTo>
                    <a:pt x="286699" y="133502"/>
                  </a:lnTo>
                  <a:lnTo>
                    <a:pt x="285961" y="137206"/>
                  </a:lnTo>
                  <a:lnTo>
                    <a:pt x="235583" y="212956"/>
                  </a:lnTo>
                  <a:lnTo>
                    <a:pt x="225697" y="217776"/>
                  </a:lnTo>
                  <a:lnTo>
                    <a:pt x="223842" y="217769"/>
                  </a:lnTo>
                  <a:lnTo>
                    <a:pt x="210404" y="202450"/>
                  </a:lnTo>
                  <a:lnTo>
                    <a:pt x="211142" y="198747"/>
                  </a:lnTo>
                  <a:lnTo>
                    <a:pt x="211853" y="197037"/>
                  </a:lnTo>
                  <a:close/>
                </a:path>
                <a:path w="366395" h="531495">
                  <a:moveTo>
                    <a:pt x="132577" y="315215"/>
                  </a:moveTo>
                  <a:lnTo>
                    <a:pt x="182245" y="241174"/>
                  </a:lnTo>
                  <a:lnTo>
                    <a:pt x="192131" y="236354"/>
                  </a:lnTo>
                  <a:lnTo>
                    <a:pt x="193986" y="236361"/>
                  </a:lnTo>
                  <a:lnTo>
                    <a:pt x="207424" y="251680"/>
                  </a:lnTo>
                  <a:lnTo>
                    <a:pt x="206686" y="255383"/>
                  </a:lnTo>
                  <a:lnTo>
                    <a:pt x="156308" y="331133"/>
                  </a:lnTo>
                  <a:lnTo>
                    <a:pt x="146422" y="335953"/>
                  </a:lnTo>
                  <a:lnTo>
                    <a:pt x="144566" y="335946"/>
                  </a:lnTo>
                  <a:lnTo>
                    <a:pt x="131129" y="320628"/>
                  </a:lnTo>
                  <a:lnTo>
                    <a:pt x="131867" y="316924"/>
                  </a:lnTo>
                  <a:lnTo>
                    <a:pt x="132577" y="315215"/>
                  </a:lnTo>
                  <a:close/>
                </a:path>
                <a:path w="366395" h="531495">
                  <a:moveTo>
                    <a:pt x="53302" y="433392"/>
                  </a:moveTo>
                  <a:lnTo>
                    <a:pt x="102970" y="359351"/>
                  </a:lnTo>
                  <a:lnTo>
                    <a:pt x="112855" y="354532"/>
                  </a:lnTo>
                  <a:lnTo>
                    <a:pt x="114711" y="354538"/>
                  </a:lnTo>
                  <a:lnTo>
                    <a:pt x="128149" y="369857"/>
                  </a:lnTo>
                  <a:lnTo>
                    <a:pt x="127410" y="373561"/>
                  </a:lnTo>
                  <a:lnTo>
                    <a:pt x="77032" y="449311"/>
                  </a:lnTo>
                  <a:lnTo>
                    <a:pt x="67147" y="454130"/>
                  </a:lnTo>
                  <a:lnTo>
                    <a:pt x="65291" y="454124"/>
                  </a:lnTo>
                  <a:lnTo>
                    <a:pt x="51854" y="438805"/>
                  </a:lnTo>
                  <a:lnTo>
                    <a:pt x="52592" y="435101"/>
                  </a:lnTo>
                  <a:lnTo>
                    <a:pt x="53302" y="433392"/>
                  </a:lnTo>
                  <a:close/>
                </a:path>
                <a:path w="366395" h="531495">
                  <a:moveTo>
                    <a:pt x="1448" y="510692"/>
                  </a:moveTo>
                  <a:lnTo>
                    <a:pt x="23695" y="477529"/>
                  </a:lnTo>
                  <a:lnTo>
                    <a:pt x="33580" y="472709"/>
                  </a:lnTo>
                  <a:lnTo>
                    <a:pt x="35436" y="472716"/>
                  </a:lnTo>
                  <a:lnTo>
                    <a:pt x="48873" y="488034"/>
                  </a:lnTo>
                  <a:lnTo>
                    <a:pt x="48135" y="491738"/>
                  </a:lnTo>
                  <a:lnTo>
                    <a:pt x="25178" y="526611"/>
                  </a:lnTo>
                  <a:lnTo>
                    <a:pt x="15293" y="531431"/>
                  </a:lnTo>
                  <a:lnTo>
                    <a:pt x="13437" y="531424"/>
                  </a:lnTo>
                  <a:lnTo>
                    <a:pt x="0" y="516105"/>
                  </a:lnTo>
                  <a:lnTo>
                    <a:pt x="738" y="512402"/>
                  </a:lnTo>
                  <a:lnTo>
                    <a:pt x="1448" y="51069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92806" y="6254496"/>
              <a:ext cx="99686" cy="9964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48254" y="3255427"/>
              <a:ext cx="10210798" cy="534352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4214" y="6253669"/>
              <a:ext cx="2486024" cy="2009774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12700" marR="5080">
              <a:lnSpc>
                <a:spcPts val="6600"/>
              </a:lnSpc>
              <a:spcBef>
                <a:spcPts val="800"/>
              </a:spcBef>
            </a:pPr>
            <a:r>
              <a:rPr spc="-140" dirty="0">
                <a:solidFill>
                  <a:srgbClr val="00785C"/>
                </a:solidFill>
              </a:rPr>
              <a:t>SUSTAINABILITY</a:t>
            </a:r>
            <a:r>
              <a:rPr spc="-280" dirty="0">
                <a:solidFill>
                  <a:srgbClr val="00785C"/>
                </a:solidFill>
              </a:rPr>
              <a:t> </a:t>
            </a:r>
            <a:r>
              <a:rPr spc="-45" dirty="0">
                <a:solidFill>
                  <a:srgbClr val="00785C"/>
                </a:solidFill>
              </a:rPr>
              <a:t>EDUCATION</a:t>
            </a:r>
            <a:r>
              <a:rPr spc="-275" dirty="0">
                <a:solidFill>
                  <a:srgbClr val="00785C"/>
                </a:solidFill>
              </a:rPr>
              <a:t> </a:t>
            </a:r>
            <a:r>
              <a:rPr spc="-25" dirty="0">
                <a:solidFill>
                  <a:srgbClr val="00785C"/>
                </a:solidFill>
              </a:rPr>
              <a:t>FOR </a:t>
            </a:r>
            <a:r>
              <a:rPr spc="-105" dirty="0">
                <a:solidFill>
                  <a:srgbClr val="00785C"/>
                </a:solidFill>
              </a:rPr>
              <a:t>CULINARY</a:t>
            </a:r>
            <a:r>
              <a:rPr spc="-300" dirty="0">
                <a:solidFill>
                  <a:srgbClr val="00785C"/>
                </a:solidFill>
              </a:rPr>
              <a:t> </a:t>
            </a:r>
            <a:r>
              <a:rPr spc="-10" dirty="0">
                <a:solidFill>
                  <a:srgbClr val="00785C"/>
                </a:solidFill>
              </a:rPr>
              <a:t>PROFESSIONALS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842348" y="3266011"/>
            <a:ext cx="1289685" cy="2017395"/>
          </a:xfrm>
          <a:prstGeom prst="rect">
            <a:avLst/>
          </a:prstGeom>
        </p:spPr>
        <p:txBody>
          <a:bodyPr vert="horz" wrap="square" lIns="0" tIns="5283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160"/>
              </a:spcBef>
            </a:pPr>
            <a:r>
              <a:rPr sz="6050" i="1" spc="705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endParaRPr sz="60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590"/>
              </a:spcBef>
            </a:pPr>
            <a:r>
              <a:rPr sz="2300" spc="95" dirty="0">
                <a:solidFill>
                  <a:srgbClr val="FFFFFF"/>
                </a:solidFill>
                <a:latin typeface="Gill Sans"/>
                <a:cs typeface="Gill Sans"/>
              </a:rPr>
              <a:t>LESSONS</a:t>
            </a:r>
            <a:endParaRPr sz="2300">
              <a:latin typeface="Gill Sans"/>
              <a:cs typeface="Gill San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065515" y="3266011"/>
            <a:ext cx="1837689" cy="2017395"/>
          </a:xfrm>
          <a:prstGeom prst="rect">
            <a:avLst/>
          </a:prstGeom>
        </p:spPr>
        <p:txBody>
          <a:bodyPr vert="horz" wrap="square" lIns="0" tIns="5283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160"/>
              </a:spcBef>
            </a:pPr>
            <a:r>
              <a:rPr sz="6050" i="1" spc="585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60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590"/>
              </a:spcBef>
            </a:pPr>
            <a:r>
              <a:rPr sz="2300" spc="95" dirty="0">
                <a:solidFill>
                  <a:srgbClr val="FFFFFF"/>
                </a:solidFill>
                <a:latin typeface="Gill Sans"/>
                <a:cs typeface="Gill Sans"/>
              </a:rPr>
              <a:t>LANGUAGES</a:t>
            </a:r>
            <a:endParaRPr sz="2300">
              <a:latin typeface="Gill Sans"/>
              <a:cs typeface="Gill San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568946" y="6534486"/>
            <a:ext cx="2910732" cy="1668405"/>
          </a:xfrm>
          <a:prstGeom prst="rect">
            <a:avLst/>
          </a:prstGeom>
        </p:spPr>
        <p:txBody>
          <a:bodyPr vert="horz" wrap="square" lIns="0" tIns="4889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850"/>
              </a:spcBef>
            </a:pPr>
            <a:r>
              <a:rPr lang="fr-FR" sz="4000" i="1" spc="535" dirty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r>
              <a:rPr sz="4000" i="1" spc="535" dirty="0">
                <a:solidFill>
                  <a:srgbClr val="FFFFFF"/>
                </a:solidFill>
                <a:latin typeface="Arial"/>
                <a:cs typeface="Arial"/>
              </a:rPr>
              <a:t>,000</a:t>
            </a:r>
            <a:endParaRPr sz="40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570"/>
              </a:spcBef>
            </a:pPr>
            <a:r>
              <a:rPr sz="2300" spc="90" dirty="0">
                <a:solidFill>
                  <a:srgbClr val="FFFFFF"/>
                </a:solidFill>
                <a:latin typeface="Gill Sans"/>
                <a:cs typeface="Gill Sans"/>
              </a:rPr>
              <a:t>TRAINED</a:t>
            </a:r>
            <a:endParaRPr sz="2300" dirty="0">
              <a:latin typeface="Gill Sans"/>
              <a:cs typeface="Gill San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265061" y="9593934"/>
            <a:ext cx="57384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solidFill>
                  <a:srgbClr val="FFFFFF"/>
                </a:solidFill>
                <a:latin typeface="Gill Sans"/>
                <a:cs typeface="Gill Sans"/>
              </a:rPr>
              <a:t>L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Gill Sans"/>
                <a:cs typeface="Gill Sans"/>
              </a:rPr>
              <a:t>E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</a:rPr>
              <a:t>A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Gill Sans"/>
                <a:cs typeface="Gill Sans"/>
              </a:rPr>
              <a:t>R</a:t>
            </a:r>
            <a:r>
              <a:rPr sz="1800" spc="-22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</a:rPr>
              <a:t>N  M</a:t>
            </a:r>
            <a:r>
              <a:rPr sz="1800" spc="-220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</a:rPr>
              <a:t>O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Gill Sans"/>
                <a:cs typeface="Gill Sans"/>
              </a:rPr>
              <a:t>R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Gill Sans"/>
                <a:cs typeface="Gill Sans"/>
              </a:rPr>
              <a:t>E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</a:rPr>
              <a:t>:</a:t>
            </a:r>
            <a:r>
              <a:rPr sz="1800" spc="5" dirty="0">
                <a:solidFill>
                  <a:srgbClr val="FFFFFF"/>
                </a:solidFill>
                <a:latin typeface="Gill Sans"/>
                <a:cs typeface="Gill Sans"/>
              </a:rPr>
              <a:t> 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  <a:hlinkClick r:id="rId7"/>
              </a:rPr>
              <a:t>W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  <a:hlinkClick r:id="rId7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  <a:hlinkClick r:id="rId7"/>
              </a:rPr>
              <a:t>O</a:t>
            </a:r>
            <a:r>
              <a:rPr sz="1800" spc="-225" dirty="0">
                <a:solidFill>
                  <a:srgbClr val="FFFFFF"/>
                </a:solidFill>
                <a:latin typeface="Gill Sans"/>
                <a:cs typeface="Gill Sans"/>
                <a:hlinkClick r:id="rId7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Gill Sans"/>
                <a:cs typeface="Gill Sans"/>
                <a:hlinkClick r:id="rId7"/>
              </a:rPr>
              <a:t>R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  <a:hlinkClick r:id="rId7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Gill Sans"/>
                <a:cs typeface="Gill Sans"/>
                <a:hlinkClick r:id="rId7"/>
              </a:rPr>
              <a:t>L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  <a:hlinkClick r:id="rId7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  <a:hlinkClick r:id="rId7"/>
              </a:rPr>
              <a:t>D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  <a:hlinkClick r:id="rId7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Gill Sans"/>
                <a:cs typeface="Gill Sans"/>
                <a:hlinkClick r:id="rId7"/>
              </a:rPr>
              <a:t>C</a:t>
            </a:r>
            <a:r>
              <a:rPr sz="1800" spc="-225" dirty="0">
                <a:solidFill>
                  <a:srgbClr val="FFFFFF"/>
                </a:solidFill>
                <a:latin typeface="Gill Sans"/>
                <a:cs typeface="Gill Sans"/>
                <a:hlinkClick r:id="rId7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  <a:hlinkClick r:id="rId7"/>
              </a:rPr>
              <a:t>H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  <a:hlinkClick r:id="rId7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Gill Sans"/>
                <a:cs typeface="Gill Sans"/>
                <a:hlinkClick r:id="rId7"/>
              </a:rPr>
              <a:t>E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  <a:hlinkClick r:id="rId7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Gill Sans"/>
                <a:cs typeface="Gill Sans"/>
                <a:hlinkClick r:id="rId7"/>
              </a:rPr>
              <a:t>F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  <a:hlinkClick r:id="rId7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Gill Sans"/>
                <a:cs typeface="Gill Sans"/>
                <a:hlinkClick r:id="rId7"/>
              </a:rPr>
              <a:t>S</a:t>
            </a:r>
            <a:r>
              <a:rPr sz="1800" spc="-225" dirty="0">
                <a:solidFill>
                  <a:srgbClr val="FFFFFF"/>
                </a:solidFill>
                <a:latin typeface="Gill Sans"/>
                <a:cs typeface="Gill Sans"/>
                <a:hlinkClick r:id="rId7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  <a:hlinkClick r:id="rId7"/>
              </a:rPr>
              <a:t>A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  <a:hlinkClick r:id="rId7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Gill Sans"/>
                <a:cs typeface="Gill Sans"/>
                <a:hlinkClick r:id="rId7"/>
              </a:rPr>
              <a:t>C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  <a:hlinkClick r:id="rId7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  <a:hlinkClick r:id="rId7"/>
              </a:rPr>
              <a:t>A</a:t>
            </a:r>
            <a:r>
              <a:rPr sz="1800" spc="-225" dirty="0">
                <a:solidFill>
                  <a:srgbClr val="FFFFFF"/>
                </a:solidFill>
                <a:latin typeface="Gill Sans"/>
                <a:cs typeface="Gill Sans"/>
                <a:hlinkClick r:id="rId7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  <a:hlinkClick r:id="rId7"/>
              </a:rPr>
              <a:t>D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  <a:hlinkClick r:id="rId7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Gill Sans"/>
                <a:cs typeface="Gill Sans"/>
                <a:hlinkClick r:id="rId7"/>
              </a:rPr>
              <a:t>E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  <a:hlinkClick r:id="rId7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  <a:hlinkClick r:id="rId7"/>
              </a:rPr>
              <a:t>M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  <a:hlinkClick r:id="rId7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  <a:hlinkClick r:id="rId7"/>
              </a:rPr>
              <a:t>Y</a:t>
            </a:r>
            <a:r>
              <a:rPr sz="1800" spc="-225" dirty="0">
                <a:solidFill>
                  <a:srgbClr val="FFFFFF"/>
                </a:solidFill>
                <a:latin typeface="Gill Sans"/>
                <a:cs typeface="Gill Sans"/>
                <a:hlinkClick r:id="rId7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  <a:hlinkClick r:id="rId7"/>
              </a:rPr>
              <a:t>.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  <a:hlinkClick r:id="rId7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Gill Sans"/>
                <a:cs typeface="Gill Sans"/>
                <a:hlinkClick r:id="rId7"/>
              </a:rPr>
              <a:t>C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  <a:hlinkClick r:id="rId7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  <a:hlinkClick r:id="rId7"/>
              </a:rPr>
              <a:t>O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  <a:hlinkClick r:id="rId7"/>
              </a:rPr>
              <a:t> </a:t>
            </a:r>
            <a:r>
              <a:rPr sz="1800" spc="-50" dirty="0">
                <a:solidFill>
                  <a:srgbClr val="FFFFFF"/>
                </a:solidFill>
                <a:latin typeface="Gill Sans"/>
                <a:cs typeface="Gill Sans"/>
                <a:hlinkClick r:id="rId7"/>
              </a:rPr>
              <a:t>M</a:t>
            </a:r>
            <a:endParaRPr sz="1800">
              <a:latin typeface="Gill Sans"/>
              <a:cs typeface="Gill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28700" y="2920918"/>
            <a:ext cx="5991225" cy="133350"/>
          </a:xfrm>
          <a:custGeom>
            <a:avLst/>
            <a:gdLst/>
            <a:ahLst/>
            <a:cxnLst/>
            <a:rect l="l" t="t" r="r" b="b"/>
            <a:pathLst>
              <a:path w="5991225" h="133350">
                <a:moveTo>
                  <a:pt x="5991224" y="133349"/>
                </a:moveTo>
                <a:lnTo>
                  <a:pt x="0" y="133349"/>
                </a:lnTo>
                <a:lnTo>
                  <a:pt x="0" y="0"/>
                </a:lnTo>
                <a:lnTo>
                  <a:pt x="5991224" y="0"/>
                </a:lnTo>
                <a:lnTo>
                  <a:pt x="5991224" y="133349"/>
                </a:lnTo>
                <a:close/>
              </a:path>
            </a:pathLst>
          </a:custGeom>
          <a:solidFill>
            <a:srgbClr val="00795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2920918"/>
            <a:ext cx="18288000" cy="7366634"/>
            <a:chOff x="0" y="2920918"/>
            <a:chExt cx="18288000" cy="7366634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0954" y="4254534"/>
              <a:ext cx="7010399" cy="46862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462152"/>
              <a:ext cx="18287999" cy="282484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552782" y="2920918"/>
              <a:ext cx="4735218" cy="7124699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018254" y="844550"/>
            <a:ext cx="15916275" cy="1778000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12700" marR="5080">
              <a:lnSpc>
                <a:spcPts val="6600"/>
              </a:lnSpc>
              <a:spcBef>
                <a:spcPts val="800"/>
              </a:spcBef>
            </a:pPr>
            <a:r>
              <a:rPr sz="6000" b="1" spc="-55" dirty="0">
                <a:solidFill>
                  <a:srgbClr val="00785C"/>
                </a:solidFill>
                <a:latin typeface="Gill Sans"/>
                <a:cs typeface="Gill Sans"/>
              </a:rPr>
              <a:t>LIKE</a:t>
            </a:r>
            <a:r>
              <a:rPr sz="6000" b="1" spc="-140" dirty="0">
                <a:solidFill>
                  <a:srgbClr val="00785C"/>
                </a:solidFill>
                <a:latin typeface="Gill Sans"/>
                <a:cs typeface="Gill Sans"/>
              </a:rPr>
              <a:t> </a:t>
            </a:r>
            <a:r>
              <a:rPr sz="6000" b="1" spc="-350" dirty="0">
                <a:solidFill>
                  <a:srgbClr val="00785C"/>
                </a:solidFill>
                <a:latin typeface="Gill Sans"/>
                <a:cs typeface="Gill Sans"/>
              </a:rPr>
              <a:t>A</a:t>
            </a:r>
            <a:r>
              <a:rPr sz="6000" b="1" spc="-95" dirty="0">
                <a:solidFill>
                  <a:srgbClr val="00785C"/>
                </a:solidFill>
                <a:latin typeface="Gill Sans"/>
                <a:cs typeface="Gill Sans"/>
              </a:rPr>
              <a:t> </a:t>
            </a:r>
            <a:r>
              <a:rPr sz="6000" b="1" dirty="0">
                <a:solidFill>
                  <a:srgbClr val="00785C"/>
                </a:solidFill>
                <a:latin typeface="Gill Sans"/>
                <a:cs typeface="Gill Sans"/>
              </a:rPr>
              <a:t>CHEF:</a:t>
            </a:r>
            <a:r>
              <a:rPr sz="6000" b="1" spc="-114" dirty="0">
                <a:solidFill>
                  <a:srgbClr val="00785C"/>
                </a:solidFill>
                <a:latin typeface="Gill Sans"/>
                <a:cs typeface="Gill Sans"/>
              </a:rPr>
              <a:t> </a:t>
            </a:r>
            <a:r>
              <a:rPr sz="6000" b="1" spc="-105" dirty="0">
                <a:solidFill>
                  <a:srgbClr val="00785C"/>
                </a:solidFill>
                <a:latin typeface="Gill Sans"/>
                <a:cs typeface="Gill Sans"/>
              </a:rPr>
              <a:t>CULINARY</a:t>
            </a:r>
            <a:r>
              <a:rPr sz="6000" b="1" spc="-114" dirty="0">
                <a:solidFill>
                  <a:srgbClr val="00785C"/>
                </a:solidFill>
                <a:latin typeface="Gill Sans"/>
                <a:cs typeface="Gill Sans"/>
              </a:rPr>
              <a:t> </a:t>
            </a:r>
            <a:r>
              <a:rPr sz="6000" b="1" spc="-105" dirty="0">
                <a:solidFill>
                  <a:srgbClr val="00785C"/>
                </a:solidFill>
                <a:latin typeface="Gill Sans"/>
                <a:cs typeface="Gill Sans"/>
              </a:rPr>
              <a:t>EMPLOYMENT </a:t>
            </a:r>
            <a:r>
              <a:rPr sz="6000" b="1" spc="-30" dirty="0">
                <a:solidFill>
                  <a:srgbClr val="00785C"/>
                </a:solidFill>
                <a:latin typeface="Gill Sans"/>
                <a:cs typeface="Gill Sans"/>
              </a:rPr>
              <a:t>PROGRAM</a:t>
            </a:r>
            <a:endParaRPr sz="6000">
              <a:latin typeface="Gill Sans"/>
              <a:cs typeface="Gill San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18254" y="3489559"/>
            <a:ext cx="1460119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latin typeface="Gill Sans"/>
                <a:cs typeface="Gill Sans"/>
              </a:rPr>
              <a:t>SUPPORT</a:t>
            </a:r>
            <a:r>
              <a:rPr sz="2800" spc="220" dirty="0">
                <a:latin typeface="Gill Sans"/>
                <a:cs typeface="Gill Sans"/>
              </a:rPr>
              <a:t> </a:t>
            </a:r>
            <a:r>
              <a:rPr sz="2800" dirty="0">
                <a:latin typeface="Gill Sans"/>
                <a:cs typeface="Gill Sans"/>
              </a:rPr>
              <a:t>THE</a:t>
            </a:r>
            <a:r>
              <a:rPr sz="2800" spc="225" dirty="0">
                <a:latin typeface="Gill Sans"/>
                <a:cs typeface="Gill Sans"/>
              </a:rPr>
              <a:t> </a:t>
            </a:r>
            <a:r>
              <a:rPr sz="2800" dirty="0">
                <a:latin typeface="Gill Sans"/>
                <a:cs typeface="Gill Sans"/>
              </a:rPr>
              <a:t>UNDERPRIVILEGED</a:t>
            </a:r>
            <a:r>
              <a:rPr sz="2800" spc="220" dirty="0">
                <a:latin typeface="Gill Sans"/>
                <a:cs typeface="Gill Sans"/>
              </a:rPr>
              <a:t> </a:t>
            </a:r>
            <a:r>
              <a:rPr sz="2800" dirty="0">
                <a:latin typeface="Gill Sans"/>
                <a:cs typeface="Gill Sans"/>
              </a:rPr>
              <a:t>THROUGH</a:t>
            </a:r>
            <a:r>
              <a:rPr sz="2800" spc="220" dirty="0">
                <a:latin typeface="Gill Sans"/>
                <a:cs typeface="Gill Sans"/>
              </a:rPr>
              <a:t> </a:t>
            </a:r>
            <a:r>
              <a:rPr sz="2800" dirty="0">
                <a:latin typeface="Gill Sans"/>
                <a:cs typeface="Gill Sans"/>
              </a:rPr>
              <a:t>FREE</a:t>
            </a:r>
            <a:r>
              <a:rPr sz="2800" spc="225" dirty="0">
                <a:latin typeface="Gill Sans"/>
                <a:cs typeface="Gill Sans"/>
              </a:rPr>
              <a:t> </a:t>
            </a:r>
            <a:r>
              <a:rPr sz="2800" dirty="0">
                <a:latin typeface="Gill Sans"/>
                <a:cs typeface="Gill Sans"/>
              </a:rPr>
              <a:t>PROFESSIONAL</a:t>
            </a:r>
            <a:r>
              <a:rPr sz="2800" spc="220" dirty="0">
                <a:latin typeface="Gill Sans"/>
                <a:cs typeface="Gill Sans"/>
              </a:rPr>
              <a:t> </a:t>
            </a:r>
            <a:r>
              <a:rPr sz="2800" dirty="0">
                <a:latin typeface="Gill Sans"/>
                <a:cs typeface="Gill Sans"/>
              </a:rPr>
              <a:t>CULINARY</a:t>
            </a:r>
            <a:r>
              <a:rPr sz="2800" spc="225" dirty="0">
                <a:latin typeface="Gill Sans"/>
                <a:cs typeface="Gill Sans"/>
              </a:rPr>
              <a:t> </a:t>
            </a:r>
            <a:r>
              <a:rPr sz="2800" spc="-10" dirty="0">
                <a:latin typeface="Gill Sans"/>
                <a:cs typeface="Gill Sans"/>
              </a:rPr>
              <a:t>TRAINING.</a:t>
            </a:r>
            <a:endParaRPr sz="2800">
              <a:latin typeface="Gill Sans"/>
              <a:cs typeface="Gill San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81974" y="6304455"/>
            <a:ext cx="3950335" cy="2247900"/>
          </a:xfrm>
          <a:prstGeom prst="rect">
            <a:avLst/>
          </a:prstGeom>
        </p:spPr>
        <p:txBody>
          <a:bodyPr vert="horz" wrap="square" lIns="0" tIns="135890" rIns="0" bIns="0" rtlCol="0">
            <a:spAutoFit/>
          </a:bodyPr>
          <a:lstStyle/>
          <a:p>
            <a:pPr marL="32384">
              <a:lnSpc>
                <a:spcPct val="100000"/>
              </a:lnSpc>
              <a:spcBef>
                <a:spcPts val="1070"/>
              </a:spcBef>
            </a:pPr>
            <a:r>
              <a:rPr sz="11250" i="1" spc="484" dirty="0">
                <a:solidFill>
                  <a:srgbClr val="00785C"/>
                </a:solidFill>
                <a:latin typeface="Arial"/>
                <a:cs typeface="Arial"/>
              </a:rPr>
              <a:t>1,000</a:t>
            </a:r>
            <a:endParaRPr sz="1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sz="2350" spc="75" dirty="0">
                <a:latin typeface="Gill Sans"/>
                <a:cs typeface="Gill Sans"/>
              </a:rPr>
              <a:t>LIVES</a:t>
            </a:r>
            <a:r>
              <a:rPr sz="2350" spc="160" dirty="0">
                <a:latin typeface="Gill Sans"/>
                <a:cs typeface="Gill Sans"/>
              </a:rPr>
              <a:t> </a:t>
            </a:r>
            <a:r>
              <a:rPr sz="2350" spc="70" dirty="0">
                <a:latin typeface="Gill Sans"/>
                <a:cs typeface="Gill Sans"/>
              </a:rPr>
              <a:t>CHANGED</a:t>
            </a:r>
            <a:endParaRPr sz="2350">
              <a:latin typeface="Gill Sans"/>
              <a:cs typeface="Gill San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481974" y="4114020"/>
            <a:ext cx="1137920" cy="20180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50" i="1" spc="1500" dirty="0">
                <a:solidFill>
                  <a:srgbClr val="00785C"/>
                </a:solidFill>
                <a:latin typeface="Arial"/>
                <a:cs typeface="Arial"/>
              </a:rPr>
              <a:t>8</a:t>
            </a:r>
            <a:endParaRPr sz="130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792584" y="4719724"/>
            <a:ext cx="4084320" cy="1203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2895"/>
              </a:lnSpc>
              <a:spcBef>
                <a:spcPts val="110"/>
              </a:spcBef>
            </a:pPr>
            <a:r>
              <a:rPr sz="2700" spc="95" dirty="0">
                <a:solidFill>
                  <a:srgbClr val="00785C"/>
                </a:solidFill>
                <a:latin typeface="Gill Sans"/>
                <a:cs typeface="Gill Sans"/>
              </a:rPr>
              <a:t>TRAINING</a:t>
            </a:r>
            <a:r>
              <a:rPr sz="2700" spc="210" dirty="0">
                <a:solidFill>
                  <a:srgbClr val="00785C"/>
                </a:solidFill>
                <a:latin typeface="Gill Sans"/>
                <a:cs typeface="Gill Sans"/>
              </a:rPr>
              <a:t> </a:t>
            </a:r>
            <a:r>
              <a:rPr sz="2700" spc="90" dirty="0">
                <a:solidFill>
                  <a:srgbClr val="00785C"/>
                </a:solidFill>
                <a:latin typeface="Gill Sans"/>
                <a:cs typeface="Gill Sans"/>
              </a:rPr>
              <a:t>CENTERS</a:t>
            </a:r>
            <a:endParaRPr sz="2700">
              <a:latin typeface="Gill Sans"/>
              <a:cs typeface="Gill Sans"/>
            </a:endParaRPr>
          </a:p>
          <a:p>
            <a:pPr marL="52705">
              <a:lnSpc>
                <a:spcPts val="2775"/>
              </a:lnSpc>
            </a:pPr>
            <a:r>
              <a:rPr sz="2600" spc="-25" dirty="0">
                <a:latin typeface="Gill Sans"/>
                <a:cs typeface="Gill Sans"/>
              </a:rPr>
              <a:t>Brazil,</a:t>
            </a:r>
            <a:r>
              <a:rPr sz="2600" spc="-140" dirty="0">
                <a:latin typeface="Gill Sans"/>
                <a:cs typeface="Gill Sans"/>
              </a:rPr>
              <a:t> </a:t>
            </a:r>
            <a:r>
              <a:rPr sz="2600" spc="-10" dirty="0">
                <a:latin typeface="Gill Sans"/>
                <a:cs typeface="Gill Sans"/>
              </a:rPr>
              <a:t>Russia,</a:t>
            </a:r>
            <a:r>
              <a:rPr sz="2600" spc="-140" dirty="0">
                <a:latin typeface="Gill Sans"/>
                <a:cs typeface="Gill Sans"/>
              </a:rPr>
              <a:t> </a:t>
            </a:r>
            <a:r>
              <a:rPr sz="2600" spc="-20" dirty="0">
                <a:latin typeface="Gill Sans"/>
                <a:cs typeface="Gill Sans"/>
              </a:rPr>
              <a:t>Ukraine,</a:t>
            </a:r>
            <a:r>
              <a:rPr sz="2600" spc="-140" dirty="0">
                <a:latin typeface="Gill Sans"/>
                <a:cs typeface="Gill Sans"/>
              </a:rPr>
              <a:t> </a:t>
            </a:r>
            <a:r>
              <a:rPr sz="2600" spc="-10" dirty="0">
                <a:latin typeface="Gill Sans"/>
                <a:cs typeface="Gill Sans"/>
              </a:rPr>
              <a:t>Poland,</a:t>
            </a:r>
            <a:endParaRPr sz="2600">
              <a:latin typeface="Gill Sans"/>
              <a:cs typeface="Gill Sans"/>
            </a:endParaRPr>
          </a:p>
          <a:p>
            <a:pPr marL="32384">
              <a:lnSpc>
                <a:spcPct val="100000"/>
              </a:lnSpc>
              <a:spcBef>
                <a:spcPts val="480"/>
              </a:spcBef>
            </a:pPr>
            <a:r>
              <a:rPr sz="2600" dirty="0">
                <a:latin typeface="Gill Sans"/>
                <a:cs typeface="Gill Sans"/>
              </a:rPr>
              <a:t>Sweden,</a:t>
            </a:r>
            <a:r>
              <a:rPr sz="2600" spc="-135" dirty="0">
                <a:latin typeface="Gill Sans"/>
                <a:cs typeface="Gill Sans"/>
              </a:rPr>
              <a:t> </a:t>
            </a:r>
            <a:r>
              <a:rPr sz="2600" spc="-10" dirty="0">
                <a:latin typeface="Gill Sans"/>
                <a:cs typeface="Gill Sans"/>
              </a:rPr>
              <a:t>France,</a:t>
            </a:r>
            <a:r>
              <a:rPr sz="2600" spc="-130" dirty="0">
                <a:latin typeface="Gill Sans"/>
                <a:cs typeface="Gill Sans"/>
              </a:rPr>
              <a:t> </a:t>
            </a:r>
            <a:r>
              <a:rPr sz="2600" spc="-20" dirty="0">
                <a:latin typeface="Gill Sans"/>
                <a:cs typeface="Gill Sans"/>
              </a:rPr>
              <a:t>Egypt</a:t>
            </a:r>
            <a:endParaRPr sz="2600">
              <a:latin typeface="Gill Sans"/>
              <a:cs typeface="Gill San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215069" y="9678703"/>
            <a:ext cx="7056755" cy="2501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50" spc="-10" dirty="0">
                <a:solidFill>
                  <a:srgbClr val="FFFFFF"/>
                </a:solidFill>
                <a:latin typeface="Gill Sans"/>
                <a:cs typeface="Gill Sans"/>
              </a:rPr>
              <a:t>L</a:t>
            </a:r>
            <a:r>
              <a:rPr sz="1450" spc="-180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450" dirty="0">
                <a:solidFill>
                  <a:srgbClr val="FFFFFF"/>
                </a:solidFill>
                <a:latin typeface="Gill Sans"/>
                <a:cs typeface="Gill Sans"/>
              </a:rPr>
              <a:t>E</a:t>
            </a:r>
            <a:r>
              <a:rPr sz="1450" spc="-17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450" dirty="0">
                <a:solidFill>
                  <a:srgbClr val="FFFFFF"/>
                </a:solidFill>
                <a:latin typeface="Gill Sans"/>
                <a:cs typeface="Gill Sans"/>
              </a:rPr>
              <a:t>A</a:t>
            </a:r>
            <a:r>
              <a:rPr sz="1450" spc="-17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450" spc="-10" dirty="0">
                <a:solidFill>
                  <a:srgbClr val="FFFFFF"/>
                </a:solidFill>
                <a:latin typeface="Gill Sans"/>
                <a:cs typeface="Gill Sans"/>
              </a:rPr>
              <a:t>R</a:t>
            </a:r>
            <a:r>
              <a:rPr sz="1450" spc="-180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450" dirty="0">
                <a:solidFill>
                  <a:srgbClr val="FFFFFF"/>
                </a:solidFill>
                <a:latin typeface="Gill Sans"/>
                <a:cs typeface="Gill Sans"/>
              </a:rPr>
              <a:t>N</a:t>
            </a:r>
            <a:r>
              <a:rPr sz="1450" spc="440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450" dirty="0">
                <a:solidFill>
                  <a:srgbClr val="FFFFFF"/>
                </a:solidFill>
                <a:latin typeface="Gill Sans"/>
                <a:cs typeface="Gill Sans"/>
              </a:rPr>
              <a:t>M</a:t>
            </a:r>
            <a:r>
              <a:rPr sz="1450" spc="-17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450" dirty="0">
                <a:solidFill>
                  <a:srgbClr val="FFFFFF"/>
                </a:solidFill>
                <a:latin typeface="Gill Sans"/>
                <a:cs typeface="Gill Sans"/>
              </a:rPr>
              <a:t>O</a:t>
            </a:r>
            <a:r>
              <a:rPr sz="1450" spc="-180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450" spc="-10" dirty="0">
                <a:solidFill>
                  <a:srgbClr val="FFFFFF"/>
                </a:solidFill>
                <a:latin typeface="Gill Sans"/>
                <a:cs typeface="Gill Sans"/>
              </a:rPr>
              <a:t>R</a:t>
            </a:r>
            <a:r>
              <a:rPr sz="1450" spc="-17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450" dirty="0">
                <a:solidFill>
                  <a:srgbClr val="FFFFFF"/>
                </a:solidFill>
                <a:latin typeface="Gill Sans"/>
                <a:cs typeface="Gill Sans"/>
              </a:rPr>
              <a:t>E</a:t>
            </a:r>
            <a:r>
              <a:rPr sz="1450" spc="-17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450" dirty="0">
                <a:solidFill>
                  <a:srgbClr val="FFFFFF"/>
                </a:solidFill>
                <a:latin typeface="Gill Sans"/>
                <a:cs typeface="Gill Sans"/>
              </a:rPr>
              <a:t>:</a:t>
            </a:r>
            <a:r>
              <a:rPr sz="1450" spc="434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450" spc="-1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F</a:t>
            </a:r>
            <a:r>
              <a:rPr sz="1450" spc="-175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 </a:t>
            </a:r>
            <a:r>
              <a:rPr sz="145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E</a:t>
            </a:r>
            <a:r>
              <a:rPr sz="1450" spc="-18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 </a:t>
            </a:r>
            <a:r>
              <a:rPr sz="145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E</a:t>
            </a:r>
            <a:r>
              <a:rPr sz="1450" spc="-175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 </a:t>
            </a:r>
            <a:r>
              <a:rPr sz="145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D</a:t>
            </a:r>
            <a:r>
              <a:rPr sz="1450" spc="-175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 </a:t>
            </a:r>
            <a:r>
              <a:rPr sz="1450" spc="-1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T</a:t>
            </a:r>
            <a:r>
              <a:rPr sz="1450" spc="-175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 </a:t>
            </a:r>
            <a:r>
              <a:rPr sz="145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H</a:t>
            </a:r>
            <a:r>
              <a:rPr sz="1450" spc="-18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 </a:t>
            </a:r>
            <a:r>
              <a:rPr sz="145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E</a:t>
            </a:r>
            <a:r>
              <a:rPr sz="1450" spc="-175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 </a:t>
            </a:r>
            <a:r>
              <a:rPr sz="145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P</a:t>
            </a:r>
            <a:r>
              <a:rPr sz="1450" spc="-175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 </a:t>
            </a:r>
            <a:r>
              <a:rPr sz="1450" spc="-1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L</a:t>
            </a:r>
            <a:r>
              <a:rPr sz="1450" spc="-175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 </a:t>
            </a:r>
            <a:r>
              <a:rPr sz="145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A</a:t>
            </a:r>
            <a:r>
              <a:rPr sz="1450" spc="-18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 </a:t>
            </a:r>
            <a:r>
              <a:rPr sz="145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N</a:t>
            </a:r>
            <a:r>
              <a:rPr sz="1450" spc="-175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 </a:t>
            </a:r>
            <a:r>
              <a:rPr sz="145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E</a:t>
            </a:r>
            <a:r>
              <a:rPr sz="1450" spc="-175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 </a:t>
            </a:r>
            <a:r>
              <a:rPr sz="1450" spc="-1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T</a:t>
            </a:r>
            <a:r>
              <a:rPr sz="1450" spc="-175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 </a:t>
            </a:r>
            <a:r>
              <a:rPr sz="145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.</a:t>
            </a:r>
            <a:r>
              <a:rPr sz="1450" spc="-18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 </a:t>
            </a:r>
            <a:r>
              <a:rPr sz="145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W</a:t>
            </a:r>
            <a:r>
              <a:rPr sz="1450" spc="-175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 </a:t>
            </a:r>
            <a:r>
              <a:rPr sz="145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O</a:t>
            </a:r>
            <a:r>
              <a:rPr sz="1450" spc="-175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 </a:t>
            </a:r>
            <a:r>
              <a:rPr sz="1450" spc="-1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R</a:t>
            </a:r>
            <a:r>
              <a:rPr sz="1450" spc="-18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 </a:t>
            </a:r>
            <a:r>
              <a:rPr sz="1450" spc="-1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L</a:t>
            </a:r>
            <a:r>
              <a:rPr sz="1450" spc="-175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 </a:t>
            </a:r>
            <a:r>
              <a:rPr sz="145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D</a:t>
            </a:r>
            <a:r>
              <a:rPr sz="1450" spc="-175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 </a:t>
            </a:r>
            <a:r>
              <a:rPr sz="1450" spc="-2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C</a:t>
            </a:r>
            <a:r>
              <a:rPr sz="1450" spc="-175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 </a:t>
            </a:r>
            <a:r>
              <a:rPr sz="145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H</a:t>
            </a:r>
            <a:r>
              <a:rPr sz="1450" spc="-18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 </a:t>
            </a:r>
            <a:r>
              <a:rPr sz="145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E</a:t>
            </a:r>
            <a:r>
              <a:rPr sz="1450" spc="-175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 </a:t>
            </a:r>
            <a:r>
              <a:rPr sz="1450" spc="-1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F</a:t>
            </a:r>
            <a:r>
              <a:rPr sz="1450" spc="-175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 </a:t>
            </a:r>
            <a:r>
              <a:rPr sz="145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S</a:t>
            </a:r>
            <a:r>
              <a:rPr sz="1450" spc="-175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 </a:t>
            </a:r>
            <a:r>
              <a:rPr sz="145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.</a:t>
            </a:r>
            <a:r>
              <a:rPr sz="1450" spc="-18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 </a:t>
            </a:r>
            <a:r>
              <a:rPr sz="145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O</a:t>
            </a:r>
            <a:r>
              <a:rPr sz="1450" spc="-175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 </a:t>
            </a:r>
            <a:r>
              <a:rPr sz="1450" spc="-1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R</a:t>
            </a:r>
            <a:r>
              <a:rPr sz="1450" spc="-175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 </a:t>
            </a:r>
            <a:r>
              <a:rPr sz="1450" spc="-2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G</a:t>
            </a:r>
            <a:r>
              <a:rPr sz="1450" spc="-175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 </a:t>
            </a:r>
            <a:r>
              <a:rPr sz="1450" spc="37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/</a:t>
            </a:r>
            <a:r>
              <a:rPr sz="1450" spc="-18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 </a:t>
            </a:r>
            <a:r>
              <a:rPr sz="1450" spc="-1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L</a:t>
            </a:r>
            <a:r>
              <a:rPr sz="1450" spc="-175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 </a:t>
            </a:r>
            <a:r>
              <a:rPr sz="1450" spc="-2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I</a:t>
            </a:r>
            <a:r>
              <a:rPr sz="1450" spc="-175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 </a:t>
            </a:r>
            <a:r>
              <a:rPr sz="1450" spc="-85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K</a:t>
            </a:r>
            <a:r>
              <a:rPr sz="1450" spc="-175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 </a:t>
            </a:r>
            <a:r>
              <a:rPr sz="145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E</a:t>
            </a:r>
            <a:r>
              <a:rPr sz="1450" spc="-18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 </a:t>
            </a:r>
            <a:r>
              <a:rPr sz="145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-</a:t>
            </a:r>
            <a:r>
              <a:rPr sz="1450" spc="-175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 </a:t>
            </a:r>
            <a:r>
              <a:rPr sz="145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A</a:t>
            </a:r>
            <a:r>
              <a:rPr sz="1450" spc="-175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 </a:t>
            </a:r>
            <a:r>
              <a:rPr sz="145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-</a:t>
            </a:r>
            <a:r>
              <a:rPr sz="1450" spc="-175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 </a:t>
            </a:r>
            <a:r>
              <a:rPr sz="1450" spc="-2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C</a:t>
            </a:r>
            <a:r>
              <a:rPr sz="1450" spc="-18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 </a:t>
            </a:r>
            <a:r>
              <a:rPr sz="145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H</a:t>
            </a:r>
            <a:r>
              <a:rPr sz="1450" spc="-175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 </a:t>
            </a:r>
            <a:r>
              <a:rPr sz="145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E</a:t>
            </a:r>
            <a:r>
              <a:rPr sz="1450" spc="-175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 </a:t>
            </a:r>
            <a:r>
              <a:rPr sz="1450" spc="-1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F</a:t>
            </a:r>
            <a:r>
              <a:rPr sz="1450" spc="-175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 </a:t>
            </a:r>
            <a:r>
              <a:rPr sz="1450" spc="32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/</a:t>
            </a:r>
            <a:endParaRPr sz="1450">
              <a:latin typeface="Gill Sans"/>
              <a:cs typeface="Gill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86033"/>
            <a:ext cx="18288000" cy="9701530"/>
            <a:chOff x="0" y="586033"/>
            <a:chExt cx="18288000" cy="9701530"/>
          </a:xfrm>
        </p:grpSpPr>
        <p:sp>
          <p:nvSpPr>
            <p:cNvPr id="3" name="object 3"/>
            <p:cNvSpPr/>
            <p:nvPr/>
          </p:nvSpPr>
          <p:spPr>
            <a:xfrm>
              <a:off x="1030954" y="2213755"/>
              <a:ext cx="5991225" cy="133350"/>
            </a:xfrm>
            <a:custGeom>
              <a:avLst/>
              <a:gdLst/>
              <a:ahLst/>
              <a:cxnLst/>
              <a:rect l="l" t="t" r="r" b="b"/>
              <a:pathLst>
                <a:path w="5991225" h="133350">
                  <a:moveTo>
                    <a:pt x="5991224" y="133349"/>
                  </a:moveTo>
                  <a:lnTo>
                    <a:pt x="0" y="133349"/>
                  </a:lnTo>
                  <a:lnTo>
                    <a:pt x="0" y="0"/>
                  </a:lnTo>
                  <a:lnTo>
                    <a:pt x="5991224" y="0"/>
                  </a:lnTo>
                  <a:lnTo>
                    <a:pt x="5991224" y="133349"/>
                  </a:lnTo>
                  <a:close/>
                </a:path>
              </a:pathLst>
            </a:custGeom>
            <a:solidFill>
              <a:srgbClr val="0078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86033"/>
              <a:ext cx="18287999" cy="866774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462153"/>
              <a:ext cx="18287999" cy="282484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79775" y="3930051"/>
              <a:ext cx="5124449" cy="512444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68192" y="6246376"/>
              <a:ext cx="3143250" cy="3552824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018254" y="844550"/>
            <a:ext cx="1130871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00785C"/>
                </a:solidFill>
              </a:rPr>
              <a:t>FOOD</a:t>
            </a:r>
            <a:r>
              <a:rPr spc="-65" dirty="0">
                <a:solidFill>
                  <a:srgbClr val="00785C"/>
                </a:solidFill>
              </a:rPr>
              <a:t> </a:t>
            </a:r>
            <a:r>
              <a:rPr dirty="0">
                <a:solidFill>
                  <a:srgbClr val="00785C"/>
                </a:solidFill>
              </a:rPr>
              <a:t>HEROES</a:t>
            </a:r>
            <a:r>
              <a:rPr spc="-60" dirty="0">
                <a:solidFill>
                  <a:srgbClr val="00785C"/>
                </a:solidFill>
              </a:rPr>
              <a:t> </a:t>
            </a:r>
            <a:r>
              <a:rPr spc="-20" dirty="0">
                <a:solidFill>
                  <a:srgbClr val="00785C"/>
                </a:solidFill>
              </a:rPr>
              <a:t>CHALLENGE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016000" y="2561619"/>
            <a:ext cx="7552055" cy="13017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49600"/>
              </a:lnSpc>
              <a:spcBef>
                <a:spcPts val="95"/>
              </a:spcBef>
            </a:pPr>
            <a:r>
              <a:rPr sz="2800" dirty="0">
                <a:latin typeface="Gill Sans"/>
                <a:cs typeface="Gill Sans"/>
              </a:rPr>
              <a:t>INSPIRE</a:t>
            </a:r>
            <a:r>
              <a:rPr sz="2800" spc="145" dirty="0">
                <a:latin typeface="Gill Sans"/>
                <a:cs typeface="Gill Sans"/>
              </a:rPr>
              <a:t> </a:t>
            </a:r>
            <a:r>
              <a:rPr sz="2800" dirty="0">
                <a:latin typeface="Gill Sans"/>
                <a:cs typeface="Gill Sans"/>
              </a:rPr>
              <a:t>THE</a:t>
            </a:r>
            <a:r>
              <a:rPr sz="2800" spc="150" dirty="0">
                <a:latin typeface="Gill Sans"/>
                <a:cs typeface="Gill Sans"/>
              </a:rPr>
              <a:t> </a:t>
            </a:r>
            <a:r>
              <a:rPr sz="2800" dirty="0">
                <a:latin typeface="Gill Sans"/>
                <a:cs typeface="Gill Sans"/>
              </a:rPr>
              <a:t>NEXT</a:t>
            </a:r>
            <a:r>
              <a:rPr sz="2800" spc="150" dirty="0">
                <a:latin typeface="Gill Sans"/>
                <a:cs typeface="Gill Sans"/>
              </a:rPr>
              <a:t> </a:t>
            </a:r>
            <a:r>
              <a:rPr sz="2800" dirty="0">
                <a:latin typeface="Gill Sans"/>
                <a:cs typeface="Gill Sans"/>
              </a:rPr>
              <a:t>GENERATION</a:t>
            </a:r>
            <a:r>
              <a:rPr sz="2800" spc="150" dirty="0">
                <a:latin typeface="Gill Sans"/>
                <a:cs typeface="Gill Sans"/>
              </a:rPr>
              <a:t> </a:t>
            </a:r>
            <a:r>
              <a:rPr sz="2800" dirty="0">
                <a:latin typeface="Gill Sans"/>
                <a:cs typeface="Gill Sans"/>
              </a:rPr>
              <a:t>TO</a:t>
            </a:r>
            <a:r>
              <a:rPr sz="2800" spc="150" dirty="0">
                <a:latin typeface="Gill Sans"/>
                <a:cs typeface="Gill Sans"/>
              </a:rPr>
              <a:t> </a:t>
            </a:r>
            <a:r>
              <a:rPr sz="2800" spc="-10" dirty="0">
                <a:latin typeface="Gill Sans"/>
                <a:cs typeface="Gill Sans"/>
              </a:rPr>
              <a:t>BECOME </a:t>
            </a:r>
            <a:r>
              <a:rPr sz="2800" dirty="0">
                <a:latin typeface="Gill Sans"/>
                <a:cs typeface="Gill Sans"/>
              </a:rPr>
              <a:t>FOOD</a:t>
            </a:r>
            <a:r>
              <a:rPr sz="2800" spc="85" dirty="0">
                <a:latin typeface="Gill Sans"/>
                <a:cs typeface="Gill Sans"/>
              </a:rPr>
              <a:t> </a:t>
            </a:r>
            <a:r>
              <a:rPr sz="2800" spc="-10" dirty="0">
                <a:latin typeface="Gill Sans"/>
                <a:cs typeface="Gill Sans"/>
              </a:rPr>
              <a:t>CHAMPIONS!</a:t>
            </a:r>
            <a:endParaRPr sz="2800">
              <a:latin typeface="Gill Sans"/>
              <a:cs typeface="Gill San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123694" y="4821844"/>
            <a:ext cx="3032125" cy="2562225"/>
          </a:xfrm>
          <a:prstGeom prst="rect">
            <a:avLst/>
          </a:prstGeom>
        </p:spPr>
        <p:txBody>
          <a:bodyPr vert="horz" wrap="square" lIns="0" tIns="3911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080"/>
              </a:spcBef>
            </a:pPr>
            <a:r>
              <a:rPr sz="6450" i="1" spc="625" dirty="0">
                <a:solidFill>
                  <a:srgbClr val="FFFFFF"/>
                </a:solidFill>
                <a:latin typeface="Arial"/>
                <a:cs typeface="Arial"/>
              </a:rPr>
              <a:t>90,000</a:t>
            </a:r>
            <a:endParaRPr sz="6450">
              <a:latin typeface="Arial"/>
              <a:cs typeface="Arial"/>
            </a:endParaRPr>
          </a:p>
          <a:p>
            <a:pPr marL="81915" marR="74295" algn="ctr">
              <a:lnSpc>
                <a:spcPct val="108900"/>
              </a:lnSpc>
              <a:spcBef>
                <a:spcPts val="1145"/>
              </a:spcBef>
            </a:pPr>
            <a:r>
              <a:rPr sz="3100" spc="120" dirty="0">
                <a:solidFill>
                  <a:srgbClr val="FFFFFF"/>
                </a:solidFill>
                <a:latin typeface="Gill Sans"/>
                <a:cs typeface="Gill Sans"/>
              </a:rPr>
              <a:t>FOOD</a:t>
            </a:r>
            <a:r>
              <a:rPr sz="3100" spc="240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3100" spc="125" dirty="0">
                <a:solidFill>
                  <a:srgbClr val="FFFFFF"/>
                </a:solidFill>
                <a:latin typeface="Gill Sans"/>
                <a:cs typeface="Gill Sans"/>
              </a:rPr>
              <a:t>HEROES </a:t>
            </a:r>
            <a:r>
              <a:rPr sz="3100" spc="120" dirty="0">
                <a:solidFill>
                  <a:srgbClr val="FFFFFF"/>
                </a:solidFill>
                <a:latin typeface="Gill Sans"/>
                <a:cs typeface="Gill Sans"/>
              </a:rPr>
              <a:t>TRAINED</a:t>
            </a:r>
            <a:endParaRPr sz="3100">
              <a:latin typeface="Gill Sans"/>
              <a:cs typeface="Gill San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293636" y="9700614"/>
            <a:ext cx="69195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FFFFFF"/>
                </a:solidFill>
                <a:latin typeface="Gill Sans"/>
                <a:cs typeface="Gill Sans"/>
              </a:rPr>
              <a:t>L</a:t>
            </a:r>
            <a:r>
              <a:rPr sz="1200" spc="-15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Gill Sans"/>
                <a:cs typeface="Gill Sans"/>
              </a:rPr>
              <a:t>E</a:t>
            </a:r>
            <a:r>
              <a:rPr sz="1200" spc="-150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200" dirty="0">
                <a:solidFill>
                  <a:srgbClr val="FFFFFF"/>
                </a:solidFill>
                <a:latin typeface="Gill Sans"/>
                <a:cs typeface="Gill Sans"/>
              </a:rPr>
              <a:t>A</a:t>
            </a:r>
            <a:r>
              <a:rPr sz="1200" spc="-150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200" spc="-30" dirty="0">
                <a:solidFill>
                  <a:srgbClr val="FFFFFF"/>
                </a:solidFill>
                <a:latin typeface="Gill Sans"/>
                <a:cs typeface="Gill Sans"/>
              </a:rPr>
              <a:t>R</a:t>
            </a:r>
            <a:r>
              <a:rPr sz="1200" spc="-150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200" dirty="0">
                <a:solidFill>
                  <a:srgbClr val="FFFFFF"/>
                </a:solidFill>
                <a:latin typeface="Gill Sans"/>
                <a:cs typeface="Gill Sans"/>
              </a:rPr>
              <a:t>N</a:t>
            </a:r>
            <a:r>
              <a:rPr sz="1200" spc="340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200" dirty="0">
                <a:solidFill>
                  <a:srgbClr val="FFFFFF"/>
                </a:solidFill>
                <a:latin typeface="Gill Sans"/>
                <a:cs typeface="Gill Sans"/>
              </a:rPr>
              <a:t>M</a:t>
            </a:r>
            <a:r>
              <a:rPr sz="1200" spc="-150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Gill Sans"/>
                <a:cs typeface="Gill Sans"/>
              </a:rPr>
              <a:t>O</a:t>
            </a:r>
            <a:r>
              <a:rPr sz="1200" spc="-150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200" spc="-30" dirty="0">
                <a:solidFill>
                  <a:srgbClr val="FFFFFF"/>
                </a:solidFill>
                <a:latin typeface="Gill Sans"/>
                <a:cs typeface="Gill Sans"/>
              </a:rPr>
              <a:t>R</a:t>
            </a:r>
            <a:r>
              <a:rPr sz="1200" spc="-150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Gill Sans"/>
                <a:cs typeface="Gill Sans"/>
              </a:rPr>
              <a:t>E</a:t>
            </a:r>
            <a:r>
              <a:rPr sz="1200" spc="-150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200" dirty="0">
                <a:solidFill>
                  <a:srgbClr val="FFFFFF"/>
                </a:solidFill>
                <a:latin typeface="Gill Sans"/>
                <a:cs typeface="Gill Sans"/>
              </a:rPr>
              <a:t>:</a:t>
            </a:r>
            <a:r>
              <a:rPr sz="1200" spc="33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F</a:t>
            </a:r>
            <a:r>
              <a:rPr sz="1200" spc="-15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E</a:t>
            </a:r>
            <a:r>
              <a:rPr sz="1200" spc="-15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E</a:t>
            </a:r>
            <a:r>
              <a:rPr sz="1200" spc="-15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D</a:t>
            </a:r>
            <a:r>
              <a:rPr sz="1200" spc="-15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T</a:t>
            </a:r>
            <a:r>
              <a:rPr sz="1200" spc="-15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H</a:t>
            </a:r>
            <a:r>
              <a:rPr sz="1200" spc="-15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E</a:t>
            </a:r>
            <a:r>
              <a:rPr sz="1200" spc="-15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 </a:t>
            </a:r>
            <a:r>
              <a:rPr sz="120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P</a:t>
            </a:r>
            <a:r>
              <a:rPr sz="1200" spc="-15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L</a:t>
            </a:r>
            <a:r>
              <a:rPr sz="1200" spc="-15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 </a:t>
            </a:r>
            <a:r>
              <a:rPr sz="120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A</a:t>
            </a:r>
            <a:r>
              <a:rPr sz="1200" spc="-15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 </a:t>
            </a:r>
            <a:r>
              <a:rPr sz="120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N</a:t>
            </a:r>
            <a:r>
              <a:rPr sz="1200" spc="-15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E</a:t>
            </a:r>
            <a:r>
              <a:rPr sz="1200" spc="-15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T</a:t>
            </a:r>
            <a:r>
              <a:rPr sz="1200" spc="-155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 </a:t>
            </a:r>
            <a:r>
              <a:rPr sz="120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.</a:t>
            </a:r>
            <a:r>
              <a:rPr sz="1200" spc="-15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 </a:t>
            </a:r>
            <a:r>
              <a:rPr sz="120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W</a:t>
            </a:r>
            <a:r>
              <a:rPr sz="1200" spc="-15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O</a:t>
            </a:r>
            <a:r>
              <a:rPr sz="1200" spc="-15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 </a:t>
            </a:r>
            <a:r>
              <a:rPr sz="1200" spc="-3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R</a:t>
            </a:r>
            <a:r>
              <a:rPr sz="1200" spc="-15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L</a:t>
            </a:r>
            <a:r>
              <a:rPr sz="1200" spc="-15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D</a:t>
            </a:r>
            <a:r>
              <a:rPr sz="1200" spc="-15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C</a:t>
            </a:r>
            <a:r>
              <a:rPr sz="1200" spc="-15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H</a:t>
            </a:r>
            <a:r>
              <a:rPr sz="1200" spc="-15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E</a:t>
            </a:r>
            <a:r>
              <a:rPr sz="1200" spc="-15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F</a:t>
            </a:r>
            <a:r>
              <a:rPr sz="1200" spc="-15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S</a:t>
            </a:r>
            <a:r>
              <a:rPr sz="1200" spc="-15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 </a:t>
            </a:r>
            <a:r>
              <a:rPr sz="120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.</a:t>
            </a:r>
            <a:r>
              <a:rPr sz="1200" spc="-15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O</a:t>
            </a:r>
            <a:r>
              <a:rPr sz="1200" spc="-15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 </a:t>
            </a:r>
            <a:r>
              <a:rPr sz="1200" spc="-3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R</a:t>
            </a:r>
            <a:r>
              <a:rPr sz="1200" spc="-15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G</a:t>
            </a:r>
            <a:r>
              <a:rPr sz="1200" spc="-15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 </a:t>
            </a:r>
            <a:r>
              <a:rPr sz="1200" spc="295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/</a:t>
            </a:r>
            <a:r>
              <a:rPr sz="1200" spc="-15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F</a:t>
            </a:r>
            <a:r>
              <a:rPr sz="1200" spc="-15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O</a:t>
            </a:r>
            <a:r>
              <a:rPr sz="1200" spc="-15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O</a:t>
            </a:r>
            <a:r>
              <a:rPr sz="1200" spc="-15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D</a:t>
            </a:r>
            <a:r>
              <a:rPr sz="1200" spc="-15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H</a:t>
            </a:r>
            <a:r>
              <a:rPr sz="1200" spc="-155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E</a:t>
            </a:r>
            <a:r>
              <a:rPr sz="1200" spc="-15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 </a:t>
            </a:r>
            <a:r>
              <a:rPr sz="1200" spc="-3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R</a:t>
            </a:r>
            <a:r>
              <a:rPr sz="1200" spc="-15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O</a:t>
            </a:r>
            <a:r>
              <a:rPr sz="1200" spc="-15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E</a:t>
            </a:r>
            <a:r>
              <a:rPr sz="1200" spc="-15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S</a:t>
            </a:r>
            <a:r>
              <a:rPr sz="1200" spc="-15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C</a:t>
            </a:r>
            <a:r>
              <a:rPr sz="1200" spc="-15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H</a:t>
            </a:r>
            <a:r>
              <a:rPr sz="1200" spc="-15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 </a:t>
            </a:r>
            <a:r>
              <a:rPr sz="120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A</a:t>
            </a:r>
            <a:r>
              <a:rPr sz="1200" spc="-15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L</a:t>
            </a:r>
            <a:r>
              <a:rPr sz="1200" spc="-15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L</a:t>
            </a:r>
            <a:r>
              <a:rPr sz="1200" spc="-15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E</a:t>
            </a:r>
            <a:r>
              <a:rPr sz="1200" spc="-15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 </a:t>
            </a:r>
            <a:r>
              <a:rPr sz="120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N</a:t>
            </a:r>
            <a:r>
              <a:rPr sz="1200" spc="-15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G</a:t>
            </a:r>
            <a:r>
              <a:rPr sz="1200" spc="-15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E</a:t>
            </a:r>
            <a:r>
              <a:rPr sz="1200" spc="-150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 </a:t>
            </a:r>
            <a:r>
              <a:rPr sz="1200" spc="245" dirty="0">
                <a:solidFill>
                  <a:srgbClr val="FFFFFF"/>
                </a:solidFill>
                <a:latin typeface="Gill Sans"/>
                <a:cs typeface="Gill Sans"/>
                <a:hlinkClick r:id="rId6"/>
              </a:rPr>
              <a:t>/</a:t>
            </a:r>
            <a:endParaRPr sz="1200">
              <a:latin typeface="Gill Sans"/>
              <a:cs typeface="Gill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30954" y="2213754"/>
            <a:ext cx="5991225" cy="133350"/>
          </a:xfrm>
          <a:custGeom>
            <a:avLst/>
            <a:gdLst/>
            <a:ahLst/>
            <a:cxnLst/>
            <a:rect l="l" t="t" r="r" b="b"/>
            <a:pathLst>
              <a:path w="5991225" h="133350">
                <a:moveTo>
                  <a:pt x="5991224" y="133349"/>
                </a:moveTo>
                <a:lnTo>
                  <a:pt x="0" y="133349"/>
                </a:lnTo>
                <a:lnTo>
                  <a:pt x="0" y="0"/>
                </a:lnTo>
                <a:lnTo>
                  <a:pt x="5991224" y="0"/>
                </a:lnTo>
                <a:lnTo>
                  <a:pt x="5991224" y="133349"/>
                </a:lnTo>
                <a:close/>
              </a:path>
            </a:pathLst>
          </a:custGeom>
          <a:solidFill>
            <a:srgbClr val="00785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3878867"/>
            <a:ext cx="18288000" cy="6408420"/>
            <a:chOff x="0" y="3878867"/>
            <a:chExt cx="18288000" cy="64084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462154"/>
              <a:ext cx="18287999" cy="282484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0954" y="3878867"/>
              <a:ext cx="12753974" cy="46100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785614" y="4784697"/>
              <a:ext cx="4238624" cy="4086224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018254" y="844551"/>
            <a:ext cx="1104138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dirty="0">
                <a:solidFill>
                  <a:srgbClr val="00785C"/>
                </a:solidFill>
                <a:latin typeface="Gill Sans"/>
                <a:cs typeface="Gill Sans"/>
              </a:rPr>
              <a:t>FOOD</a:t>
            </a:r>
            <a:r>
              <a:rPr sz="6000" b="1" spc="-100" dirty="0">
                <a:solidFill>
                  <a:srgbClr val="00785C"/>
                </a:solidFill>
                <a:latin typeface="Gill Sans"/>
                <a:cs typeface="Gill Sans"/>
              </a:rPr>
              <a:t> </a:t>
            </a:r>
            <a:r>
              <a:rPr sz="6000" b="1" dirty="0">
                <a:solidFill>
                  <a:srgbClr val="00785C"/>
                </a:solidFill>
                <a:latin typeface="Gill Sans"/>
                <a:cs typeface="Gill Sans"/>
              </a:rPr>
              <a:t>WASTE</a:t>
            </a:r>
            <a:r>
              <a:rPr sz="6000" b="1" spc="-85" dirty="0">
                <a:solidFill>
                  <a:srgbClr val="00785C"/>
                </a:solidFill>
                <a:latin typeface="Gill Sans"/>
                <a:cs typeface="Gill Sans"/>
              </a:rPr>
              <a:t> </a:t>
            </a:r>
            <a:r>
              <a:rPr sz="6000" b="1" spc="-20" dirty="0">
                <a:solidFill>
                  <a:srgbClr val="00785C"/>
                </a:solidFill>
                <a:latin typeface="Gill Sans"/>
                <a:cs typeface="Gill Sans"/>
              </a:rPr>
              <a:t>CHALLENGE</a:t>
            </a:r>
            <a:endParaRPr sz="6000">
              <a:latin typeface="Gill Sans"/>
              <a:cs typeface="Gill San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265061" y="9647276"/>
            <a:ext cx="618680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20" dirty="0">
                <a:solidFill>
                  <a:srgbClr val="FFFFFF"/>
                </a:solidFill>
                <a:latin typeface="Gill Sans"/>
                <a:cs typeface="Gill Sans"/>
              </a:rPr>
              <a:t>L</a:t>
            </a:r>
            <a:r>
              <a:rPr sz="1500" spc="-190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Gill Sans"/>
                <a:cs typeface="Gill Sans"/>
              </a:rPr>
              <a:t>E</a:t>
            </a:r>
            <a:r>
              <a:rPr sz="1500" spc="-190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500" dirty="0">
                <a:solidFill>
                  <a:srgbClr val="FFFFFF"/>
                </a:solidFill>
                <a:latin typeface="Gill Sans"/>
                <a:cs typeface="Gill Sans"/>
              </a:rPr>
              <a:t>A</a:t>
            </a:r>
            <a:r>
              <a:rPr sz="1500" spc="-190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500" spc="-35" dirty="0">
                <a:solidFill>
                  <a:srgbClr val="FFFFFF"/>
                </a:solidFill>
                <a:latin typeface="Gill Sans"/>
                <a:cs typeface="Gill Sans"/>
              </a:rPr>
              <a:t>R</a:t>
            </a:r>
            <a:r>
              <a:rPr sz="1500" spc="-18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500" dirty="0">
                <a:solidFill>
                  <a:srgbClr val="FFFFFF"/>
                </a:solidFill>
                <a:latin typeface="Gill Sans"/>
                <a:cs typeface="Gill Sans"/>
              </a:rPr>
              <a:t>N</a:t>
            </a:r>
            <a:r>
              <a:rPr sz="1500" spc="42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500" dirty="0">
                <a:solidFill>
                  <a:srgbClr val="FFFFFF"/>
                </a:solidFill>
                <a:latin typeface="Gill Sans"/>
                <a:cs typeface="Gill Sans"/>
              </a:rPr>
              <a:t>M</a:t>
            </a:r>
            <a:r>
              <a:rPr sz="1500" spc="-18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Gill Sans"/>
                <a:cs typeface="Gill Sans"/>
              </a:rPr>
              <a:t>O</a:t>
            </a:r>
            <a:r>
              <a:rPr sz="1500" spc="-190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500" spc="-35" dirty="0">
                <a:solidFill>
                  <a:srgbClr val="FFFFFF"/>
                </a:solidFill>
                <a:latin typeface="Gill Sans"/>
                <a:cs typeface="Gill Sans"/>
              </a:rPr>
              <a:t>R</a:t>
            </a:r>
            <a:r>
              <a:rPr sz="1500" spc="-190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Gill Sans"/>
                <a:cs typeface="Gill Sans"/>
              </a:rPr>
              <a:t>E</a:t>
            </a:r>
            <a:r>
              <a:rPr sz="1500" spc="-190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500" dirty="0">
                <a:solidFill>
                  <a:srgbClr val="FFFFFF"/>
                </a:solidFill>
                <a:latin typeface="Gill Sans"/>
                <a:cs typeface="Gill Sans"/>
              </a:rPr>
              <a:t>:</a:t>
            </a:r>
            <a:r>
              <a:rPr sz="1500" spc="430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500" spc="-3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F</a:t>
            </a:r>
            <a:r>
              <a:rPr sz="1500" spc="-19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E</a:t>
            </a:r>
            <a:r>
              <a:rPr sz="1500" spc="-185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E</a:t>
            </a:r>
            <a:r>
              <a:rPr sz="1500" spc="-19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D</a:t>
            </a:r>
            <a:r>
              <a:rPr sz="1500" spc="-19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T</a:t>
            </a:r>
            <a:r>
              <a:rPr sz="1500" spc="-185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H</a:t>
            </a:r>
            <a:r>
              <a:rPr sz="1500" spc="-19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E</a:t>
            </a:r>
            <a:r>
              <a:rPr sz="1500" spc="-19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 </a:t>
            </a:r>
            <a:r>
              <a:rPr sz="150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P</a:t>
            </a:r>
            <a:r>
              <a:rPr sz="1500" spc="-19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L</a:t>
            </a:r>
            <a:r>
              <a:rPr sz="1500" spc="-185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 </a:t>
            </a:r>
            <a:r>
              <a:rPr sz="150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A</a:t>
            </a:r>
            <a:r>
              <a:rPr sz="1500" spc="-19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 </a:t>
            </a:r>
            <a:r>
              <a:rPr sz="150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N</a:t>
            </a:r>
            <a:r>
              <a:rPr sz="1500" spc="-19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E</a:t>
            </a:r>
            <a:r>
              <a:rPr sz="1500" spc="-185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T</a:t>
            </a:r>
            <a:r>
              <a:rPr sz="1500" spc="-19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 </a:t>
            </a:r>
            <a:r>
              <a:rPr sz="150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.</a:t>
            </a:r>
            <a:r>
              <a:rPr sz="1500" spc="-19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 </a:t>
            </a:r>
            <a:r>
              <a:rPr sz="150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W</a:t>
            </a:r>
            <a:r>
              <a:rPr sz="1500" spc="-19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O</a:t>
            </a:r>
            <a:r>
              <a:rPr sz="1500" spc="-185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 </a:t>
            </a:r>
            <a:r>
              <a:rPr sz="1500" spc="-35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R</a:t>
            </a:r>
            <a:r>
              <a:rPr sz="1500" spc="-19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L</a:t>
            </a:r>
            <a:r>
              <a:rPr sz="1500" spc="-19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D</a:t>
            </a:r>
            <a:r>
              <a:rPr sz="1500" spc="-19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 </a:t>
            </a:r>
            <a:r>
              <a:rPr sz="1500" spc="-3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C</a:t>
            </a:r>
            <a:r>
              <a:rPr sz="1500" spc="-185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H</a:t>
            </a:r>
            <a:r>
              <a:rPr sz="1500" spc="-19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E</a:t>
            </a:r>
            <a:r>
              <a:rPr sz="1500" spc="-19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 </a:t>
            </a:r>
            <a:r>
              <a:rPr sz="1500" spc="-3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F</a:t>
            </a:r>
            <a:r>
              <a:rPr sz="1500" spc="-185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S</a:t>
            </a:r>
            <a:r>
              <a:rPr sz="1500" spc="-19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 </a:t>
            </a:r>
            <a:r>
              <a:rPr sz="150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.</a:t>
            </a:r>
            <a:r>
              <a:rPr sz="1500" spc="-19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O</a:t>
            </a:r>
            <a:r>
              <a:rPr sz="1500" spc="-19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 </a:t>
            </a:r>
            <a:r>
              <a:rPr sz="1500" spc="-35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R</a:t>
            </a:r>
            <a:r>
              <a:rPr sz="1500" spc="-185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 </a:t>
            </a:r>
            <a:r>
              <a:rPr sz="1500" spc="-3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G</a:t>
            </a:r>
            <a:r>
              <a:rPr sz="1500" spc="-19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 </a:t>
            </a:r>
            <a:r>
              <a:rPr sz="1500" spc="37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/</a:t>
            </a:r>
            <a:r>
              <a:rPr sz="1500" spc="-19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 </a:t>
            </a:r>
            <a:r>
              <a:rPr sz="1500" spc="-3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F</a:t>
            </a:r>
            <a:r>
              <a:rPr sz="1500" spc="-19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 </a:t>
            </a:r>
            <a:r>
              <a:rPr sz="150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W</a:t>
            </a:r>
            <a:r>
              <a:rPr sz="1500" spc="-185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 </a:t>
            </a:r>
            <a:r>
              <a:rPr sz="1500" spc="-50" dirty="0">
                <a:solidFill>
                  <a:srgbClr val="FFFFFF"/>
                </a:solidFill>
                <a:latin typeface="Gill Sans"/>
                <a:cs typeface="Gill Sans"/>
                <a:hlinkClick r:id="rId5"/>
              </a:rPr>
              <a:t>C</a:t>
            </a:r>
            <a:endParaRPr sz="1500">
              <a:latin typeface="Gill Sans"/>
              <a:cs typeface="Gill San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16000" y="2807654"/>
            <a:ext cx="952881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latin typeface="Gill Sans"/>
                <a:cs typeface="Gill Sans"/>
              </a:rPr>
              <a:t>LEARN</a:t>
            </a:r>
            <a:r>
              <a:rPr sz="2800" spc="100" dirty="0">
                <a:latin typeface="Gill Sans"/>
                <a:cs typeface="Gill Sans"/>
              </a:rPr>
              <a:t> </a:t>
            </a:r>
            <a:r>
              <a:rPr sz="2800" dirty="0">
                <a:latin typeface="Gill Sans"/>
                <a:cs typeface="Gill Sans"/>
              </a:rPr>
              <a:t>HOW</a:t>
            </a:r>
            <a:r>
              <a:rPr sz="2800" spc="100" dirty="0">
                <a:latin typeface="Gill Sans"/>
                <a:cs typeface="Gill Sans"/>
              </a:rPr>
              <a:t> </a:t>
            </a:r>
            <a:r>
              <a:rPr sz="2800" dirty="0">
                <a:latin typeface="Gill Sans"/>
                <a:cs typeface="Gill Sans"/>
              </a:rPr>
              <a:t>TO</a:t>
            </a:r>
            <a:r>
              <a:rPr sz="2800" spc="100" dirty="0">
                <a:latin typeface="Gill Sans"/>
                <a:cs typeface="Gill Sans"/>
              </a:rPr>
              <a:t> </a:t>
            </a:r>
            <a:r>
              <a:rPr sz="2800" dirty="0">
                <a:latin typeface="Gill Sans"/>
                <a:cs typeface="Gill Sans"/>
              </a:rPr>
              <a:t>REDUCE</a:t>
            </a:r>
            <a:r>
              <a:rPr sz="2800" spc="100" dirty="0">
                <a:latin typeface="Gill Sans"/>
                <a:cs typeface="Gill Sans"/>
              </a:rPr>
              <a:t> </a:t>
            </a:r>
            <a:r>
              <a:rPr sz="2800" dirty="0">
                <a:latin typeface="Gill Sans"/>
                <a:cs typeface="Gill Sans"/>
              </a:rPr>
              <a:t>FOOD</a:t>
            </a:r>
            <a:r>
              <a:rPr sz="2800" spc="105" dirty="0">
                <a:latin typeface="Gill Sans"/>
                <a:cs typeface="Gill Sans"/>
              </a:rPr>
              <a:t> </a:t>
            </a:r>
            <a:r>
              <a:rPr sz="2800" dirty="0">
                <a:latin typeface="Gill Sans"/>
                <a:cs typeface="Gill Sans"/>
              </a:rPr>
              <a:t>WASTE</a:t>
            </a:r>
            <a:r>
              <a:rPr sz="2800" spc="100" dirty="0">
                <a:latin typeface="Gill Sans"/>
                <a:cs typeface="Gill Sans"/>
              </a:rPr>
              <a:t> </a:t>
            </a:r>
            <a:r>
              <a:rPr sz="2800" dirty="0">
                <a:latin typeface="Gill Sans"/>
                <a:cs typeface="Gill Sans"/>
              </a:rPr>
              <a:t>IN</a:t>
            </a:r>
            <a:r>
              <a:rPr sz="2800" spc="100" dirty="0">
                <a:latin typeface="Gill Sans"/>
                <a:cs typeface="Gill Sans"/>
              </a:rPr>
              <a:t> </a:t>
            </a:r>
            <a:r>
              <a:rPr sz="2800" dirty="0">
                <a:latin typeface="Gill Sans"/>
                <a:cs typeface="Gill Sans"/>
              </a:rPr>
              <a:t>THE</a:t>
            </a:r>
            <a:r>
              <a:rPr sz="2800" spc="100" dirty="0">
                <a:latin typeface="Gill Sans"/>
                <a:cs typeface="Gill Sans"/>
              </a:rPr>
              <a:t> </a:t>
            </a:r>
            <a:r>
              <a:rPr sz="2800" spc="-10" dirty="0">
                <a:latin typeface="Gill Sans"/>
                <a:cs typeface="Gill Sans"/>
              </a:rPr>
              <a:t>KITCHEN</a:t>
            </a:r>
            <a:endParaRPr sz="2800">
              <a:latin typeface="Gill Sans"/>
              <a:cs typeface="Gill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9508406"/>
              <a:ext cx="18287999" cy="77859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47737" y="1524012"/>
              <a:ext cx="16192500" cy="7734300"/>
            </a:xfrm>
            <a:custGeom>
              <a:avLst/>
              <a:gdLst/>
              <a:ahLst/>
              <a:cxnLst/>
              <a:rect l="l" t="t" r="r" b="b"/>
              <a:pathLst>
                <a:path w="16192500" h="7734300">
                  <a:moveTo>
                    <a:pt x="16192500" y="0"/>
                  </a:moveTo>
                  <a:lnTo>
                    <a:pt x="0" y="0"/>
                  </a:lnTo>
                  <a:lnTo>
                    <a:pt x="0" y="82550"/>
                  </a:lnTo>
                  <a:lnTo>
                    <a:pt x="0" y="7649210"/>
                  </a:lnTo>
                  <a:lnTo>
                    <a:pt x="0" y="7734300"/>
                  </a:lnTo>
                  <a:lnTo>
                    <a:pt x="16192500" y="7734300"/>
                  </a:lnTo>
                  <a:lnTo>
                    <a:pt x="16192500" y="7649350"/>
                  </a:lnTo>
                  <a:lnTo>
                    <a:pt x="16192500" y="7649210"/>
                  </a:lnTo>
                  <a:lnTo>
                    <a:pt x="16192500" y="83172"/>
                  </a:lnTo>
                  <a:lnTo>
                    <a:pt x="16107563" y="83172"/>
                  </a:lnTo>
                  <a:lnTo>
                    <a:pt x="16107563" y="7649210"/>
                  </a:lnTo>
                  <a:lnTo>
                    <a:pt x="83185" y="7649210"/>
                  </a:lnTo>
                  <a:lnTo>
                    <a:pt x="83185" y="82550"/>
                  </a:lnTo>
                  <a:lnTo>
                    <a:pt x="16192500" y="82550"/>
                  </a:lnTo>
                  <a:lnTo>
                    <a:pt x="161925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280283" y="2996193"/>
            <a:ext cx="13727430" cy="4654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7700"/>
              </a:lnSpc>
              <a:spcBef>
                <a:spcPts val="100"/>
              </a:spcBef>
            </a:pPr>
            <a:r>
              <a:rPr sz="4700" dirty="0">
                <a:solidFill>
                  <a:srgbClr val="FFFFFF"/>
                </a:solidFill>
                <a:latin typeface="Gill Sans"/>
                <a:cs typeface="Gill Sans"/>
              </a:rPr>
              <a:t>The</a:t>
            </a:r>
            <a:r>
              <a:rPr sz="4700" spc="-260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4700" spc="-25" dirty="0">
                <a:solidFill>
                  <a:srgbClr val="FFFFFF"/>
                </a:solidFill>
                <a:latin typeface="Gill Sans"/>
                <a:cs typeface="Gill Sans"/>
              </a:rPr>
              <a:t>World</a:t>
            </a:r>
            <a:r>
              <a:rPr sz="4700" spc="-254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4700" spc="-40" dirty="0">
                <a:solidFill>
                  <a:srgbClr val="FFFFFF"/>
                </a:solidFill>
                <a:latin typeface="Gill Sans"/>
                <a:cs typeface="Gill Sans"/>
              </a:rPr>
              <a:t>Association</a:t>
            </a:r>
            <a:r>
              <a:rPr sz="4700" spc="-254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4700" dirty="0">
                <a:solidFill>
                  <a:srgbClr val="FFFFFF"/>
                </a:solidFill>
                <a:latin typeface="Gill Sans"/>
                <a:cs typeface="Gill Sans"/>
              </a:rPr>
              <a:t>of</a:t>
            </a:r>
            <a:r>
              <a:rPr sz="4700" spc="-254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4700" spc="-20" dirty="0">
                <a:solidFill>
                  <a:srgbClr val="FFFFFF"/>
                </a:solidFill>
                <a:latin typeface="Gill Sans"/>
                <a:cs typeface="Gill Sans"/>
              </a:rPr>
              <a:t>Chefs</a:t>
            </a:r>
            <a:r>
              <a:rPr sz="4700" spc="-254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4700" spc="-40" dirty="0">
                <a:solidFill>
                  <a:srgbClr val="FFFFFF"/>
                </a:solidFill>
                <a:latin typeface="Gill Sans"/>
                <a:cs typeface="Gill Sans"/>
              </a:rPr>
              <a:t>Societies</a:t>
            </a:r>
            <a:r>
              <a:rPr sz="4700" spc="-260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4700" spc="-10" dirty="0">
                <a:solidFill>
                  <a:srgbClr val="FFFFFF"/>
                </a:solidFill>
                <a:latin typeface="Gill Sans"/>
                <a:cs typeface="Gill Sans"/>
              </a:rPr>
              <a:t>(Worldchefs) </a:t>
            </a:r>
            <a:r>
              <a:rPr sz="4700" dirty="0">
                <a:solidFill>
                  <a:srgbClr val="FFFFFF"/>
                </a:solidFill>
                <a:latin typeface="Gill Sans"/>
                <a:cs typeface="Gill Sans"/>
              </a:rPr>
              <a:t>is</a:t>
            </a:r>
            <a:r>
              <a:rPr sz="4700" spc="-24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4700" dirty="0">
                <a:solidFill>
                  <a:srgbClr val="FFFFFF"/>
                </a:solidFill>
                <a:latin typeface="Gill Sans"/>
                <a:cs typeface="Gill Sans"/>
              </a:rPr>
              <a:t>a</a:t>
            </a:r>
            <a:r>
              <a:rPr sz="4700" spc="-24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4700" dirty="0">
                <a:solidFill>
                  <a:srgbClr val="FFFFFF"/>
                </a:solidFill>
                <a:latin typeface="Gill Sans"/>
                <a:cs typeface="Gill Sans"/>
              </a:rPr>
              <a:t>global</a:t>
            </a:r>
            <a:r>
              <a:rPr sz="4700" spc="-240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4700" spc="-50" dirty="0">
                <a:solidFill>
                  <a:srgbClr val="FFFFFF"/>
                </a:solidFill>
                <a:latin typeface="Gill Sans"/>
                <a:cs typeface="Gill Sans"/>
              </a:rPr>
              <a:t>network</a:t>
            </a:r>
            <a:r>
              <a:rPr sz="4700" spc="-24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4700" dirty="0">
                <a:solidFill>
                  <a:srgbClr val="FFFFFF"/>
                </a:solidFill>
                <a:latin typeface="Gill Sans"/>
                <a:cs typeface="Gill Sans"/>
              </a:rPr>
              <a:t>of</a:t>
            </a:r>
            <a:r>
              <a:rPr sz="4700" spc="-24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4700" spc="-20" dirty="0">
                <a:solidFill>
                  <a:srgbClr val="FFFFFF"/>
                </a:solidFill>
                <a:latin typeface="Gill Sans"/>
                <a:cs typeface="Gill Sans"/>
              </a:rPr>
              <a:t>chefs</a:t>
            </a:r>
            <a:r>
              <a:rPr sz="4700" spc="-240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4700" spc="-40" dirty="0">
                <a:solidFill>
                  <a:srgbClr val="FFFFFF"/>
                </a:solidFill>
                <a:latin typeface="Gill Sans"/>
                <a:cs typeface="Gill Sans"/>
              </a:rPr>
              <a:t>associations</a:t>
            </a:r>
            <a:r>
              <a:rPr sz="4700" spc="-24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4700" dirty="0">
                <a:solidFill>
                  <a:srgbClr val="FFFFFF"/>
                </a:solidFill>
                <a:latin typeface="Gill Sans"/>
                <a:cs typeface="Gill Sans"/>
              </a:rPr>
              <a:t>founded</a:t>
            </a:r>
            <a:r>
              <a:rPr sz="4700" spc="-240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4700" spc="-25" dirty="0">
                <a:solidFill>
                  <a:srgbClr val="FFFFFF"/>
                </a:solidFill>
                <a:latin typeface="Gill Sans"/>
                <a:cs typeface="Gill Sans"/>
              </a:rPr>
              <a:t>in </a:t>
            </a:r>
            <a:r>
              <a:rPr sz="4700" spc="-30" dirty="0">
                <a:solidFill>
                  <a:srgbClr val="FFFFFF"/>
                </a:solidFill>
                <a:latin typeface="Gill Sans"/>
                <a:cs typeface="Gill Sans"/>
              </a:rPr>
              <a:t>October</a:t>
            </a:r>
            <a:r>
              <a:rPr sz="4700" spc="-240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4700" dirty="0">
                <a:solidFill>
                  <a:srgbClr val="FFFFFF"/>
                </a:solidFill>
                <a:latin typeface="Gill Sans"/>
                <a:cs typeface="Gill Sans"/>
              </a:rPr>
              <a:t>1928</a:t>
            </a:r>
            <a:r>
              <a:rPr sz="4700" spc="-240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4700" dirty="0">
                <a:solidFill>
                  <a:srgbClr val="FFFFFF"/>
                </a:solidFill>
                <a:latin typeface="Gill Sans"/>
                <a:cs typeface="Gill Sans"/>
              </a:rPr>
              <a:t>at</a:t>
            </a:r>
            <a:r>
              <a:rPr sz="4700" spc="-23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4700" dirty="0">
                <a:solidFill>
                  <a:srgbClr val="FFFFFF"/>
                </a:solidFill>
                <a:latin typeface="Gill Sans"/>
                <a:cs typeface="Gill Sans"/>
              </a:rPr>
              <a:t>the</a:t>
            </a:r>
            <a:r>
              <a:rPr sz="4700" spc="-240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4700" spc="-20" dirty="0">
                <a:solidFill>
                  <a:srgbClr val="FFFFFF"/>
                </a:solidFill>
                <a:latin typeface="Gill Sans"/>
                <a:cs typeface="Gill Sans"/>
              </a:rPr>
              <a:t>Sorbonne</a:t>
            </a:r>
            <a:r>
              <a:rPr sz="4700" spc="-23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4700" dirty="0">
                <a:solidFill>
                  <a:srgbClr val="FFFFFF"/>
                </a:solidFill>
                <a:latin typeface="Gill Sans"/>
                <a:cs typeface="Gill Sans"/>
              </a:rPr>
              <a:t>in</a:t>
            </a:r>
            <a:r>
              <a:rPr sz="4700" spc="-240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4700" spc="-10" dirty="0">
                <a:solidFill>
                  <a:srgbClr val="FFFFFF"/>
                </a:solidFill>
                <a:latin typeface="Gill Sans"/>
                <a:cs typeface="Gill Sans"/>
              </a:rPr>
              <a:t>Paris.</a:t>
            </a:r>
            <a:r>
              <a:rPr sz="4700" spc="-23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4700" dirty="0">
                <a:solidFill>
                  <a:srgbClr val="FFFFFF"/>
                </a:solidFill>
                <a:latin typeface="Gill Sans"/>
                <a:cs typeface="Gill Sans"/>
              </a:rPr>
              <a:t>Today,</a:t>
            </a:r>
            <a:r>
              <a:rPr sz="4700" spc="-240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4700" spc="-50" dirty="0">
                <a:solidFill>
                  <a:srgbClr val="FFFFFF"/>
                </a:solidFill>
                <a:latin typeface="Gill Sans"/>
                <a:cs typeface="Gill Sans"/>
              </a:rPr>
              <a:t>this</a:t>
            </a:r>
            <a:r>
              <a:rPr sz="4700" spc="-23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4700" spc="-10" dirty="0">
                <a:solidFill>
                  <a:srgbClr val="FFFFFF"/>
                </a:solidFill>
                <a:latin typeface="Gill Sans"/>
                <a:cs typeface="Gill Sans"/>
              </a:rPr>
              <a:t>global </a:t>
            </a:r>
            <a:r>
              <a:rPr sz="4700" dirty="0">
                <a:solidFill>
                  <a:srgbClr val="FFFFFF"/>
                </a:solidFill>
                <a:latin typeface="Gill Sans"/>
                <a:cs typeface="Gill Sans"/>
              </a:rPr>
              <a:t>body</a:t>
            </a:r>
            <a:r>
              <a:rPr sz="4700" spc="-250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4700" dirty="0">
                <a:solidFill>
                  <a:srgbClr val="FFFFFF"/>
                </a:solidFill>
                <a:latin typeface="Gill Sans"/>
                <a:cs typeface="Gill Sans"/>
              </a:rPr>
              <a:t>has</a:t>
            </a:r>
            <a:r>
              <a:rPr sz="4700" spc="-240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4700" dirty="0">
                <a:solidFill>
                  <a:srgbClr val="FFFFFF"/>
                </a:solidFill>
                <a:latin typeface="Gill Sans"/>
                <a:cs typeface="Gill Sans"/>
              </a:rPr>
              <a:t>more</a:t>
            </a:r>
            <a:r>
              <a:rPr sz="4700" spc="-23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4700" dirty="0">
                <a:solidFill>
                  <a:srgbClr val="FFFFFF"/>
                </a:solidFill>
                <a:latin typeface="Gill Sans"/>
                <a:cs typeface="Gill Sans"/>
              </a:rPr>
              <a:t>than</a:t>
            </a:r>
            <a:r>
              <a:rPr sz="4700" spc="-240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4700" dirty="0">
                <a:solidFill>
                  <a:srgbClr val="FFFFFF"/>
                </a:solidFill>
                <a:latin typeface="Gill Sans"/>
                <a:cs typeface="Gill Sans"/>
              </a:rPr>
              <a:t>110</a:t>
            </a:r>
            <a:r>
              <a:rPr sz="4700" spc="-23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4700" spc="-45" dirty="0">
                <a:solidFill>
                  <a:srgbClr val="FFFFFF"/>
                </a:solidFill>
                <a:latin typeface="Gill Sans"/>
                <a:cs typeface="Gill Sans"/>
              </a:rPr>
              <a:t>official</a:t>
            </a:r>
            <a:r>
              <a:rPr sz="4700" spc="-240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4700" dirty="0">
                <a:solidFill>
                  <a:srgbClr val="FFFFFF"/>
                </a:solidFill>
                <a:latin typeface="Gill Sans"/>
                <a:cs typeface="Gill Sans"/>
              </a:rPr>
              <a:t>member</a:t>
            </a:r>
            <a:r>
              <a:rPr sz="4700" spc="-23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4700" spc="-10" dirty="0">
                <a:solidFill>
                  <a:srgbClr val="FFFFFF"/>
                </a:solidFill>
                <a:latin typeface="Gill Sans"/>
                <a:cs typeface="Gill Sans"/>
              </a:rPr>
              <a:t>chefs </a:t>
            </a:r>
            <a:r>
              <a:rPr sz="4700" spc="-40" dirty="0">
                <a:solidFill>
                  <a:srgbClr val="FFFFFF"/>
                </a:solidFill>
                <a:latin typeface="Gill Sans"/>
                <a:cs typeface="Gill Sans"/>
              </a:rPr>
              <a:t>associations</a:t>
            </a:r>
            <a:r>
              <a:rPr sz="4700" spc="-240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4700" spc="-20" dirty="0">
                <a:solidFill>
                  <a:srgbClr val="FFFFFF"/>
                </a:solidFill>
                <a:latin typeface="Gill Sans"/>
                <a:cs typeface="Gill Sans"/>
              </a:rPr>
              <a:t>that</a:t>
            </a:r>
            <a:r>
              <a:rPr sz="4700" spc="-23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4700" spc="-45" dirty="0">
                <a:solidFill>
                  <a:srgbClr val="FFFFFF"/>
                </a:solidFill>
                <a:latin typeface="Gill Sans"/>
                <a:cs typeface="Gill Sans"/>
              </a:rPr>
              <a:t>represent</a:t>
            </a:r>
            <a:r>
              <a:rPr sz="4700" spc="-240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4700" spc="-60" dirty="0">
                <a:solidFill>
                  <a:srgbClr val="FFFFFF"/>
                </a:solidFill>
                <a:latin typeface="Gill Sans"/>
                <a:cs typeface="Gill Sans"/>
              </a:rPr>
              <a:t>millions</a:t>
            </a:r>
            <a:r>
              <a:rPr sz="4700" spc="-23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4700" dirty="0">
                <a:solidFill>
                  <a:srgbClr val="FFFFFF"/>
                </a:solidFill>
                <a:latin typeface="Gill Sans"/>
                <a:cs typeface="Gill Sans"/>
              </a:rPr>
              <a:t>of</a:t>
            </a:r>
            <a:r>
              <a:rPr sz="4700" spc="-23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4700" spc="-10" dirty="0">
                <a:solidFill>
                  <a:srgbClr val="FFFFFF"/>
                </a:solidFill>
                <a:latin typeface="Gill Sans"/>
                <a:cs typeface="Gill Sans"/>
              </a:rPr>
              <a:t>professionals</a:t>
            </a:r>
            <a:endParaRPr sz="4700">
              <a:latin typeface="Gill Sans"/>
              <a:cs typeface="Gill Sans"/>
            </a:endParaRPr>
          </a:p>
          <a:p>
            <a:pPr marR="140970" algn="ctr">
              <a:lnSpc>
                <a:spcPct val="100000"/>
              </a:lnSpc>
              <a:spcBef>
                <a:spcPts val="434"/>
              </a:spcBef>
            </a:pPr>
            <a:r>
              <a:rPr sz="4700" spc="-10" dirty="0">
                <a:solidFill>
                  <a:srgbClr val="FFFFFF"/>
                </a:solidFill>
                <a:latin typeface="Gill Sans"/>
                <a:cs typeface="Gill Sans"/>
              </a:rPr>
              <a:t>worldwide.</a:t>
            </a:r>
            <a:endParaRPr sz="4700">
              <a:latin typeface="Gill Sans"/>
              <a:cs typeface="Gill San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676650" y="816610"/>
            <a:ext cx="10934700" cy="1476375"/>
          </a:xfrm>
          <a:custGeom>
            <a:avLst/>
            <a:gdLst/>
            <a:ahLst/>
            <a:cxnLst/>
            <a:rect l="l" t="t" r="r" b="b"/>
            <a:pathLst>
              <a:path w="10934700" h="1476375">
                <a:moveTo>
                  <a:pt x="10934699" y="1476374"/>
                </a:moveTo>
                <a:lnTo>
                  <a:pt x="0" y="1476374"/>
                </a:lnTo>
                <a:lnTo>
                  <a:pt x="0" y="0"/>
                </a:lnTo>
                <a:lnTo>
                  <a:pt x="10934699" y="0"/>
                </a:lnTo>
                <a:lnTo>
                  <a:pt x="10934699" y="14763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4708" rIns="0" bIns="0" rtlCol="0">
            <a:spAutoFit/>
          </a:bodyPr>
          <a:lstStyle/>
          <a:p>
            <a:pPr marL="3141345">
              <a:lnSpc>
                <a:spcPct val="100000"/>
              </a:lnSpc>
              <a:spcBef>
                <a:spcPts val="100"/>
              </a:spcBef>
            </a:pPr>
            <a:r>
              <a:rPr dirty="0"/>
              <a:t>WHAT</a:t>
            </a:r>
            <a:r>
              <a:rPr spc="-95" dirty="0"/>
              <a:t> </a:t>
            </a:r>
            <a:r>
              <a:rPr dirty="0"/>
              <a:t>IS</a:t>
            </a:r>
            <a:r>
              <a:rPr spc="-90" dirty="0"/>
              <a:t> </a:t>
            </a:r>
            <a:r>
              <a:rPr spc="-10" dirty="0"/>
              <a:t>WORLDCHEFS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30954" y="7059040"/>
              <a:ext cx="5991225" cy="133350"/>
            </a:xfrm>
            <a:custGeom>
              <a:avLst/>
              <a:gdLst/>
              <a:ahLst/>
              <a:cxnLst/>
              <a:rect l="l" t="t" r="r" b="b"/>
              <a:pathLst>
                <a:path w="5991225" h="133350">
                  <a:moveTo>
                    <a:pt x="5991224" y="133349"/>
                  </a:moveTo>
                  <a:lnTo>
                    <a:pt x="0" y="133349"/>
                  </a:lnTo>
                  <a:lnTo>
                    <a:pt x="0" y="0"/>
                  </a:lnTo>
                  <a:lnTo>
                    <a:pt x="5991224" y="0"/>
                  </a:lnTo>
                  <a:lnTo>
                    <a:pt x="5991224" y="1333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88685" y="1241047"/>
              <a:ext cx="3627957" cy="384794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0954" y="1169000"/>
              <a:ext cx="2494036" cy="397462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9508406"/>
              <a:ext cx="18287999" cy="77859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28700" y="8222539"/>
              <a:ext cx="8620124" cy="1285874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016000" y="5660290"/>
            <a:ext cx="514223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spc="-295" dirty="0">
                <a:solidFill>
                  <a:srgbClr val="FFFFFF"/>
                </a:solidFill>
                <a:latin typeface="Gill Sans"/>
                <a:cs typeface="Gill Sans"/>
              </a:rPr>
              <a:t>THANK</a:t>
            </a:r>
            <a:r>
              <a:rPr sz="6000" b="1" spc="12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6000" b="1" spc="-25" dirty="0">
                <a:solidFill>
                  <a:srgbClr val="FFFFFF"/>
                </a:solidFill>
                <a:latin typeface="Gill Sans"/>
                <a:cs typeface="Gill Sans"/>
              </a:rPr>
              <a:t>YOU</a:t>
            </a:r>
            <a:endParaRPr sz="6000">
              <a:latin typeface="Gill Sans"/>
              <a:cs typeface="Gill San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18254" y="7681574"/>
            <a:ext cx="547751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79195" algn="l"/>
                <a:tab pos="2262505" algn="l"/>
                <a:tab pos="3718560" algn="l"/>
                <a:tab pos="4999990" algn="l"/>
              </a:tabLst>
            </a:pPr>
            <a:r>
              <a:rPr sz="2800" spc="-25" dirty="0">
                <a:solidFill>
                  <a:srgbClr val="FFFFFF"/>
                </a:solidFill>
                <a:latin typeface="Gill Sans"/>
                <a:cs typeface="Gill Sans"/>
              </a:rPr>
              <a:t>V</a:t>
            </a:r>
            <a:r>
              <a:rPr sz="2800" spc="-360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2800" spc="-35" dirty="0">
                <a:solidFill>
                  <a:srgbClr val="FFFFFF"/>
                </a:solidFill>
                <a:latin typeface="Gill Sans"/>
                <a:cs typeface="Gill Sans"/>
              </a:rPr>
              <a:t>I</a:t>
            </a:r>
            <a:r>
              <a:rPr sz="2800" spc="-35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Gill Sans"/>
                <a:cs typeface="Gill Sans"/>
              </a:rPr>
              <a:t>S</a:t>
            </a:r>
            <a:r>
              <a:rPr sz="2800" spc="-35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2800" spc="-35" dirty="0">
                <a:solidFill>
                  <a:srgbClr val="FFFFFF"/>
                </a:solidFill>
                <a:latin typeface="Gill Sans"/>
                <a:cs typeface="Gill Sans"/>
              </a:rPr>
              <a:t>I</a:t>
            </a:r>
            <a:r>
              <a:rPr sz="2800" spc="-35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2800" spc="-50" dirty="0">
                <a:solidFill>
                  <a:srgbClr val="FFFFFF"/>
                </a:solidFill>
                <a:latin typeface="Gill Sans"/>
                <a:cs typeface="Gill Sans"/>
              </a:rPr>
              <a:t>T</a:t>
            </a:r>
            <a:r>
              <a:rPr sz="2800" dirty="0">
                <a:solidFill>
                  <a:srgbClr val="FFFFFF"/>
                </a:solidFill>
                <a:latin typeface="Gill Sans"/>
                <a:cs typeface="Gill Sans"/>
              </a:rPr>
              <a:t>	A</a:t>
            </a:r>
            <a:r>
              <a:rPr sz="2800" spc="-360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2800" dirty="0">
                <a:solidFill>
                  <a:srgbClr val="FFFFFF"/>
                </a:solidFill>
                <a:latin typeface="Gill Sans"/>
                <a:cs typeface="Gill Sans"/>
              </a:rPr>
              <a:t>N</a:t>
            </a:r>
            <a:r>
              <a:rPr sz="2800" spc="-360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2800" spc="-50" dirty="0">
                <a:solidFill>
                  <a:srgbClr val="FFFFFF"/>
                </a:solidFill>
                <a:latin typeface="Gill Sans"/>
                <a:cs typeface="Gill Sans"/>
              </a:rPr>
              <a:t>D</a:t>
            </a:r>
            <a:r>
              <a:rPr sz="2800" dirty="0">
                <a:solidFill>
                  <a:srgbClr val="FFFFFF"/>
                </a:solidFill>
                <a:latin typeface="Gill Sans"/>
                <a:cs typeface="Gill Sans"/>
              </a:rPr>
              <a:t>	</a:t>
            </a:r>
            <a:r>
              <a:rPr sz="2800" spc="-20" dirty="0">
                <a:solidFill>
                  <a:srgbClr val="FFFFFF"/>
                </a:solidFill>
                <a:latin typeface="Gill Sans"/>
                <a:cs typeface="Gill Sans"/>
              </a:rPr>
              <a:t>S</a:t>
            </a:r>
            <a:r>
              <a:rPr sz="2800" spc="-35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2800" spc="-30" dirty="0">
                <a:solidFill>
                  <a:srgbClr val="FFFFFF"/>
                </a:solidFill>
                <a:latin typeface="Gill Sans"/>
                <a:cs typeface="Gill Sans"/>
              </a:rPr>
              <a:t>H</a:t>
            </a:r>
            <a:r>
              <a:rPr sz="2800" spc="-35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2800" dirty="0">
                <a:solidFill>
                  <a:srgbClr val="FFFFFF"/>
                </a:solidFill>
                <a:latin typeface="Gill Sans"/>
                <a:cs typeface="Gill Sans"/>
              </a:rPr>
              <a:t>A</a:t>
            </a:r>
            <a:r>
              <a:rPr sz="2800" spc="-35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2800" spc="-60" dirty="0">
                <a:solidFill>
                  <a:srgbClr val="FFFFFF"/>
                </a:solidFill>
                <a:latin typeface="Gill Sans"/>
                <a:cs typeface="Gill Sans"/>
              </a:rPr>
              <a:t>R</a:t>
            </a:r>
            <a:r>
              <a:rPr sz="2800" spc="-350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2800" spc="-50" dirty="0">
                <a:solidFill>
                  <a:srgbClr val="FFFFFF"/>
                </a:solidFill>
                <a:latin typeface="Gill Sans"/>
                <a:cs typeface="Gill Sans"/>
              </a:rPr>
              <a:t>E</a:t>
            </a:r>
            <a:r>
              <a:rPr sz="2800" dirty="0">
                <a:solidFill>
                  <a:srgbClr val="FFFFFF"/>
                </a:solidFill>
                <a:latin typeface="Gill Sans"/>
                <a:cs typeface="Gill Sans"/>
              </a:rPr>
              <a:t>	W</a:t>
            </a:r>
            <a:r>
              <a:rPr sz="2800" spc="-360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2800" spc="-35" dirty="0">
                <a:solidFill>
                  <a:srgbClr val="FFFFFF"/>
                </a:solidFill>
                <a:latin typeface="Gill Sans"/>
                <a:cs typeface="Gill Sans"/>
              </a:rPr>
              <a:t>I</a:t>
            </a:r>
            <a:r>
              <a:rPr sz="2800" spc="-360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2800" spc="-40" dirty="0">
                <a:solidFill>
                  <a:srgbClr val="FFFFFF"/>
                </a:solidFill>
                <a:latin typeface="Gill Sans"/>
                <a:cs typeface="Gill Sans"/>
              </a:rPr>
              <a:t>T</a:t>
            </a:r>
            <a:r>
              <a:rPr sz="2800" spc="-35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2800" spc="-50" dirty="0">
                <a:solidFill>
                  <a:srgbClr val="FFFFFF"/>
                </a:solidFill>
                <a:latin typeface="Gill Sans"/>
                <a:cs typeface="Gill Sans"/>
              </a:rPr>
              <a:t>H</a:t>
            </a:r>
            <a:r>
              <a:rPr sz="2800" dirty="0">
                <a:solidFill>
                  <a:srgbClr val="FFFFFF"/>
                </a:solidFill>
                <a:latin typeface="Gill Sans"/>
                <a:cs typeface="Gill Sans"/>
              </a:rPr>
              <a:t>	</a:t>
            </a:r>
            <a:r>
              <a:rPr sz="2800" spc="-45" dirty="0">
                <a:solidFill>
                  <a:srgbClr val="FFFFFF"/>
                </a:solidFill>
                <a:latin typeface="Gill Sans"/>
                <a:cs typeface="Gill Sans"/>
              </a:rPr>
              <a:t>U</a:t>
            </a:r>
            <a:r>
              <a:rPr sz="2800" spc="-35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2800" spc="-50" dirty="0">
                <a:solidFill>
                  <a:srgbClr val="FFFFFF"/>
                </a:solidFill>
                <a:latin typeface="Gill Sans"/>
                <a:cs typeface="Gill Sans"/>
              </a:rPr>
              <a:t>S</a:t>
            </a:r>
            <a:endParaRPr sz="2800">
              <a:latin typeface="Gill Sans"/>
              <a:cs typeface="Gill San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12438" y="9705567"/>
            <a:ext cx="43954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solidFill>
                  <a:srgbClr val="FFFFFF"/>
                </a:solidFill>
                <a:latin typeface="Gill Sans"/>
                <a:cs typeface="Gill Sans"/>
              </a:rPr>
              <a:t>L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Gill Sans"/>
                <a:cs typeface="Gill Sans"/>
              </a:rPr>
              <a:t>E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</a:rPr>
              <a:t>A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Gill Sans"/>
                <a:cs typeface="Gill Sans"/>
              </a:rPr>
              <a:t>R</a:t>
            </a:r>
            <a:r>
              <a:rPr sz="1800" spc="-22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</a:rPr>
              <a:t>N  M</a:t>
            </a:r>
            <a:r>
              <a:rPr sz="1800" spc="-220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</a:rPr>
              <a:t>O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Gill Sans"/>
                <a:cs typeface="Gill Sans"/>
              </a:rPr>
              <a:t>R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Gill Sans"/>
                <a:cs typeface="Gill Sans"/>
              </a:rPr>
              <a:t>E</a:t>
            </a:r>
            <a:r>
              <a:rPr sz="1800" spc="-22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</a:rPr>
              <a:t>:  W</a:t>
            </a:r>
            <a:r>
              <a:rPr sz="1800" spc="-220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</a:rPr>
              <a:t>O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Gill Sans"/>
                <a:cs typeface="Gill Sans"/>
              </a:rPr>
              <a:t>R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Gill Sans"/>
                <a:cs typeface="Gill Sans"/>
              </a:rPr>
              <a:t>L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</a:rPr>
              <a:t>D</a:t>
            </a:r>
            <a:r>
              <a:rPr sz="1800" spc="-22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Gill Sans"/>
                <a:cs typeface="Gill Sans"/>
              </a:rPr>
              <a:t>C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</a:rPr>
              <a:t>H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Gill Sans"/>
                <a:cs typeface="Gill Sans"/>
              </a:rPr>
              <a:t>E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Gill Sans"/>
                <a:cs typeface="Gill Sans"/>
              </a:rPr>
              <a:t>F</a:t>
            </a:r>
            <a:r>
              <a:rPr sz="1800" spc="-22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Gill Sans"/>
                <a:cs typeface="Gill Sans"/>
              </a:rPr>
              <a:t>S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</a:rPr>
              <a:t>.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</a:rPr>
              <a:t>O</a:t>
            </a:r>
            <a:r>
              <a:rPr sz="1800" spc="-22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Gill Sans"/>
                <a:cs typeface="Gill Sans"/>
              </a:rPr>
              <a:t>R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50" dirty="0">
                <a:solidFill>
                  <a:srgbClr val="FFFFFF"/>
                </a:solidFill>
                <a:latin typeface="Gill Sans"/>
                <a:cs typeface="Gill Sans"/>
              </a:rPr>
              <a:t>G</a:t>
            </a:r>
            <a:endParaRPr sz="1800">
              <a:latin typeface="Gill Sans"/>
              <a:cs typeface="Gill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61627" y="5640"/>
            <a:ext cx="13963649" cy="950594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36910" y="2418524"/>
            <a:ext cx="16008015" cy="674534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18254" y="844551"/>
            <a:ext cx="1538224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WOR</a:t>
            </a:r>
            <a:r>
              <a:rPr lang="en-US" dirty="0"/>
              <a:t>L</a:t>
            </a:r>
            <a:r>
              <a:rPr dirty="0"/>
              <a:t>DCHEFS</a:t>
            </a:r>
            <a:r>
              <a:rPr spc="-180" dirty="0"/>
              <a:t> </a:t>
            </a:r>
            <a:r>
              <a:rPr spc="-110" dirty="0"/>
              <a:t>PILLARS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2258" y="2946177"/>
            <a:ext cx="5991225" cy="133350"/>
          </a:xfrm>
          <a:custGeom>
            <a:avLst/>
            <a:gdLst/>
            <a:ahLst/>
            <a:cxnLst/>
            <a:rect l="l" t="t" r="r" b="b"/>
            <a:pathLst>
              <a:path w="5991225" h="133350">
                <a:moveTo>
                  <a:pt x="5991224" y="133349"/>
                </a:moveTo>
                <a:lnTo>
                  <a:pt x="0" y="133349"/>
                </a:lnTo>
                <a:lnTo>
                  <a:pt x="0" y="0"/>
                </a:lnTo>
                <a:lnTo>
                  <a:pt x="5991224" y="0"/>
                </a:lnTo>
                <a:lnTo>
                  <a:pt x="5991224" y="133349"/>
                </a:lnTo>
                <a:close/>
              </a:path>
            </a:pathLst>
          </a:custGeom>
          <a:solidFill>
            <a:srgbClr val="281D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06408" y="9720221"/>
            <a:ext cx="75514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solidFill>
                  <a:srgbClr val="FFFFFF"/>
                </a:solidFill>
                <a:latin typeface="Gill Sans"/>
                <a:cs typeface="Gill Sans"/>
              </a:rPr>
              <a:t>L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Gill Sans"/>
                <a:cs typeface="Gill Sans"/>
              </a:rPr>
              <a:t>E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</a:rPr>
              <a:t>A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Gill Sans"/>
                <a:cs typeface="Gill Sans"/>
              </a:rPr>
              <a:t>R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</a:rPr>
              <a:t>N</a:t>
            </a:r>
            <a:r>
              <a:rPr sz="1800" spc="5" dirty="0">
                <a:solidFill>
                  <a:srgbClr val="FFFFFF"/>
                </a:solidFill>
                <a:latin typeface="Gill Sans"/>
                <a:cs typeface="Gill Sans"/>
              </a:rPr>
              <a:t> 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</a:rPr>
              <a:t>M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</a:rPr>
              <a:t>O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Gill Sans"/>
                <a:cs typeface="Gill Sans"/>
              </a:rPr>
              <a:t>R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Gill Sans"/>
                <a:cs typeface="Gill Sans"/>
              </a:rPr>
              <a:t>E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</a:rPr>
              <a:t>:</a:t>
            </a:r>
            <a:r>
              <a:rPr sz="1800" spc="5" dirty="0">
                <a:solidFill>
                  <a:srgbClr val="FFFFFF"/>
                </a:solidFill>
                <a:latin typeface="Gill Sans"/>
                <a:cs typeface="Gill Sans"/>
              </a:rPr>
              <a:t> 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</a:rPr>
              <a:t>W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</a:rPr>
              <a:t>O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Gill Sans"/>
                <a:cs typeface="Gill Sans"/>
              </a:rPr>
              <a:t>R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Gill Sans"/>
                <a:cs typeface="Gill Sans"/>
              </a:rPr>
              <a:t>L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</a:rPr>
              <a:t>D</a:t>
            </a:r>
            <a:r>
              <a:rPr sz="1800" spc="-22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Gill Sans"/>
                <a:cs typeface="Gill Sans"/>
              </a:rPr>
              <a:t>C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</a:rPr>
              <a:t>H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Gill Sans"/>
                <a:cs typeface="Gill Sans"/>
              </a:rPr>
              <a:t>E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Gill Sans"/>
                <a:cs typeface="Gill Sans"/>
              </a:rPr>
              <a:t>F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Gill Sans"/>
                <a:cs typeface="Gill Sans"/>
              </a:rPr>
              <a:t>S</a:t>
            </a:r>
            <a:r>
              <a:rPr sz="1800" spc="-22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</a:rPr>
              <a:t>.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</a:rPr>
              <a:t>O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Gill Sans"/>
                <a:cs typeface="Gill Sans"/>
              </a:rPr>
              <a:t>R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Gill Sans"/>
                <a:cs typeface="Gill Sans"/>
              </a:rPr>
              <a:t>G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445" dirty="0">
                <a:solidFill>
                  <a:srgbClr val="FFFFFF"/>
                </a:solidFill>
                <a:latin typeface="Gill Sans"/>
                <a:cs typeface="Gill Sans"/>
              </a:rPr>
              <a:t>/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Gill Sans"/>
                <a:cs typeface="Gill Sans"/>
              </a:rPr>
              <a:t>R</a:t>
            </a:r>
            <a:r>
              <a:rPr sz="1800" spc="-22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Gill Sans"/>
                <a:cs typeface="Gill Sans"/>
              </a:rPr>
              <a:t>E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Gill Sans"/>
                <a:cs typeface="Gill Sans"/>
              </a:rPr>
              <a:t>C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</a:rPr>
              <a:t>O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Gill Sans"/>
                <a:cs typeface="Gill Sans"/>
              </a:rPr>
              <a:t>G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</a:rPr>
              <a:t>N</a:t>
            </a:r>
            <a:r>
              <a:rPr sz="1800" spc="-22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Gill Sans"/>
                <a:cs typeface="Gill Sans"/>
              </a:rPr>
              <a:t>I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</a:rPr>
              <a:t>Z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Gill Sans"/>
                <a:cs typeface="Gill Sans"/>
              </a:rPr>
              <a:t>E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</a:rPr>
              <a:t>D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Gill Sans"/>
                <a:cs typeface="Gill Sans"/>
              </a:rPr>
              <a:t>-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Gill Sans"/>
                <a:cs typeface="Gill Sans"/>
              </a:rPr>
              <a:t>S</a:t>
            </a:r>
            <a:r>
              <a:rPr sz="1800" spc="-22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Gill Sans"/>
                <a:cs typeface="Gill Sans"/>
              </a:rPr>
              <a:t>C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</a:rPr>
              <a:t>H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</a:rPr>
              <a:t>O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</a:rPr>
              <a:t>O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50" dirty="0">
                <a:solidFill>
                  <a:srgbClr val="FFFFFF"/>
                </a:solidFill>
                <a:latin typeface="Gill Sans"/>
                <a:cs typeface="Gill Sans"/>
              </a:rPr>
              <a:t>L</a:t>
            </a:r>
            <a:endParaRPr sz="1800">
              <a:latin typeface="Gill Sans"/>
              <a:cs typeface="Gill Sans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018254" y="844553"/>
            <a:ext cx="9744075" cy="1778000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12700" marR="5080">
              <a:lnSpc>
                <a:spcPts val="6600"/>
              </a:lnSpc>
              <a:spcBef>
                <a:spcPts val="800"/>
              </a:spcBef>
            </a:pPr>
            <a:r>
              <a:rPr spc="-10" dirty="0"/>
              <a:t>WORLDCHEFS RECOGNIZED</a:t>
            </a:r>
            <a:r>
              <a:rPr spc="-405" dirty="0"/>
              <a:t> </a:t>
            </a:r>
            <a:r>
              <a:rPr spc="-10" dirty="0"/>
              <a:t>SCHOOLS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1566608" y="4920028"/>
            <a:ext cx="104775" cy="2581275"/>
            <a:chOff x="1566608" y="4920028"/>
            <a:chExt cx="104775" cy="2581275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66608" y="4920028"/>
              <a:ext cx="104775" cy="10477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66608" y="5539153"/>
              <a:ext cx="104775" cy="10477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66608" y="6158278"/>
              <a:ext cx="104775" cy="10477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66608" y="6777403"/>
              <a:ext cx="104775" cy="10477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66608" y="7396528"/>
              <a:ext cx="104775" cy="104774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1016000" y="3638913"/>
            <a:ext cx="7981950" cy="4065537"/>
          </a:xfrm>
          <a:prstGeom prst="rect">
            <a:avLst/>
          </a:prstGeom>
        </p:spPr>
        <p:txBody>
          <a:bodyPr vert="horz" wrap="square" lIns="0" tIns="200025" rIns="0" bIns="0" rtlCol="0">
            <a:spAutoFit/>
          </a:bodyPr>
          <a:lstStyle/>
          <a:p>
            <a:pPr marL="813435" marR="2117090">
              <a:lnSpc>
                <a:spcPct val="112799"/>
              </a:lnSpc>
              <a:spcBef>
                <a:spcPts val="760"/>
              </a:spcBef>
            </a:pPr>
            <a:endParaRPr lang="fr-FR" sz="3600" spc="-30" dirty="0">
              <a:solidFill>
                <a:srgbClr val="261F62"/>
              </a:solidFill>
              <a:latin typeface="Gill Sans"/>
              <a:cs typeface="Gill Sans"/>
            </a:endParaRPr>
          </a:p>
          <a:p>
            <a:pPr marL="813435" marR="2117090">
              <a:lnSpc>
                <a:spcPct val="112799"/>
              </a:lnSpc>
              <a:spcBef>
                <a:spcPts val="760"/>
              </a:spcBef>
            </a:pPr>
            <a:r>
              <a:rPr sz="3600" spc="-30" dirty="0">
                <a:solidFill>
                  <a:srgbClr val="261F62"/>
                </a:solidFill>
                <a:latin typeface="Gill Sans"/>
                <a:cs typeface="Gill Sans"/>
              </a:rPr>
              <a:t>GLOBAL</a:t>
            </a:r>
            <a:r>
              <a:rPr sz="3600" spc="-200" dirty="0">
                <a:solidFill>
                  <a:srgbClr val="261F62"/>
                </a:solidFill>
                <a:latin typeface="Gill Sans"/>
                <a:cs typeface="Gill Sans"/>
              </a:rPr>
              <a:t> </a:t>
            </a:r>
            <a:r>
              <a:rPr sz="3600" spc="-10" dirty="0">
                <a:solidFill>
                  <a:srgbClr val="261F62"/>
                </a:solidFill>
                <a:latin typeface="Gill Sans"/>
                <a:cs typeface="Gill Sans"/>
              </a:rPr>
              <a:t>RECOGNITION </a:t>
            </a:r>
            <a:r>
              <a:rPr sz="3600" spc="-20" dirty="0">
                <a:solidFill>
                  <a:srgbClr val="261F62"/>
                </a:solidFill>
                <a:latin typeface="Gill Sans"/>
                <a:cs typeface="Gill Sans"/>
              </a:rPr>
              <a:t>LABEL</a:t>
            </a:r>
            <a:r>
              <a:rPr sz="3600" spc="-180" dirty="0">
                <a:solidFill>
                  <a:srgbClr val="261F62"/>
                </a:solidFill>
                <a:latin typeface="Gill Sans"/>
                <a:cs typeface="Gill Sans"/>
              </a:rPr>
              <a:t> </a:t>
            </a:r>
            <a:r>
              <a:rPr sz="3600" dirty="0">
                <a:solidFill>
                  <a:srgbClr val="261F62"/>
                </a:solidFill>
                <a:latin typeface="Gill Sans"/>
                <a:cs typeface="Gill Sans"/>
              </a:rPr>
              <a:t>OF</a:t>
            </a:r>
            <a:r>
              <a:rPr sz="3600" spc="-175" dirty="0">
                <a:solidFill>
                  <a:srgbClr val="261F62"/>
                </a:solidFill>
                <a:latin typeface="Gill Sans"/>
                <a:cs typeface="Gill Sans"/>
              </a:rPr>
              <a:t> </a:t>
            </a:r>
            <a:r>
              <a:rPr sz="3600" spc="-10" dirty="0">
                <a:solidFill>
                  <a:srgbClr val="261F62"/>
                </a:solidFill>
                <a:latin typeface="Gill Sans"/>
                <a:cs typeface="Gill Sans"/>
              </a:rPr>
              <a:t>EXCELLENCE </a:t>
            </a:r>
            <a:r>
              <a:rPr sz="3600" spc="-25" dirty="0">
                <a:solidFill>
                  <a:srgbClr val="261F62"/>
                </a:solidFill>
                <a:latin typeface="Gill Sans"/>
                <a:cs typeface="Gill Sans"/>
              </a:rPr>
              <a:t>PEER-</a:t>
            </a:r>
            <a:r>
              <a:rPr sz="3600" dirty="0">
                <a:solidFill>
                  <a:srgbClr val="261F62"/>
                </a:solidFill>
                <a:latin typeface="Gill Sans"/>
                <a:cs typeface="Gill Sans"/>
              </a:rPr>
              <a:t>BASED</a:t>
            </a:r>
            <a:r>
              <a:rPr sz="3600" spc="-175" dirty="0">
                <a:solidFill>
                  <a:srgbClr val="261F62"/>
                </a:solidFill>
                <a:latin typeface="Gill Sans"/>
                <a:cs typeface="Gill Sans"/>
              </a:rPr>
              <a:t> </a:t>
            </a:r>
            <a:r>
              <a:rPr sz="3600" spc="-10" dirty="0">
                <a:solidFill>
                  <a:srgbClr val="261F62"/>
                </a:solidFill>
                <a:latin typeface="Gill Sans"/>
                <a:cs typeface="Gill Sans"/>
              </a:rPr>
              <a:t>NETWORK LEARNING</a:t>
            </a:r>
            <a:r>
              <a:rPr sz="3600" spc="-200" dirty="0">
                <a:solidFill>
                  <a:srgbClr val="261F62"/>
                </a:solidFill>
                <a:latin typeface="Gill Sans"/>
                <a:cs typeface="Gill Sans"/>
              </a:rPr>
              <a:t> </a:t>
            </a:r>
            <a:r>
              <a:rPr sz="3600" spc="-20" dirty="0">
                <a:solidFill>
                  <a:srgbClr val="261F62"/>
                </a:solidFill>
                <a:latin typeface="Gill Sans"/>
                <a:cs typeface="Gill Sans"/>
              </a:rPr>
              <a:t>COMMUNITY</a:t>
            </a:r>
            <a:endParaRPr sz="3600" dirty="0">
              <a:latin typeface="Gill Sans"/>
              <a:cs typeface="Gill Sans"/>
            </a:endParaRPr>
          </a:p>
          <a:p>
            <a:pPr marL="813435">
              <a:lnSpc>
                <a:spcPct val="100000"/>
              </a:lnSpc>
              <a:spcBef>
                <a:spcPts val="555"/>
              </a:spcBef>
            </a:pPr>
            <a:r>
              <a:rPr sz="3600" spc="-20" dirty="0">
                <a:solidFill>
                  <a:srgbClr val="261F62"/>
                </a:solidFill>
                <a:latin typeface="Gill Sans"/>
                <a:cs typeface="Gill Sans"/>
              </a:rPr>
              <a:t>INTERNATIONAL</a:t>
            </a:r>
            <a:r>
              <a:rPr sz="3600" spc="-130" dirty="0">
                <a:solidFill>
                  <a:srgbClr val="261F62"/>
                </a:solidFill>
                <a:latin typeface="Gill Sans"/>
                <a:cs typeface="Gill Sans"/>
              </a:rPr>
              <a:t> </a:t>
            </a:r>
            <a:r>
              <a:rPr sz="3600" spc="-25" dirty="0">
                <a:solidFill>
                  <a:srgbClr val="261F62"/>
                </a:solidFill>
                <a:latin typeface="Gill Sans"/>
                <a:cs typeface="Gill Sans"/>
              </a:rPr>
              <a:t>BENCHMARKING</a:t>
            </a:r>
            <a:endParaRPr sz="3600" dirty="0">
              <a:latin typeface="Gill Sans"/>
              <a:cs typeface="Gill San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1E16FF5-72AC-C243-140C-5E22A10BFE87}"/>
              </a:ext>
            </a:extLst>
          </p:cNvPr>
          <p:cNvSpPr/>
          <p:nvPr/>
        </p:nvSpPr>
        <p:spPr>
          <a:xfrm>
            <a:off x="14922838" y="5143500"/>
            <a:ext cx="3365162" cy="300477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object 3"/>
          <p:cNvGrpSpPr/>
          <p:nvPr/>
        </p:nvGrpSpPr>
        <p:grpSpPr>
          <a:xfrm>
            <a:off x="0" y="34996"/>
            <a:ext cx="18288000" cy="10287000"/>
            <a:chOff x="0" y="3"/>
            <a:chExt cx="18288000" cy="102870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11897" y="3"/>
              <a:ext cx="7976101" cy="1028699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9508405"/>
              <a:ext cx="18287999" cy="77859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3971144" y="5143512"/>
              <a:ext cx="4114800" cy="4114800"/>
            </a:xfrm>
            <a:custGeom>
              <a:avLst/>
              <a:gdLst/>
              <a:ahLst/>
              <a:cxnLst/>
              <a:rect l="l" t="t" r="r" b="b"/>
              <a:pathLst>
                <a:path w="4114800" h="4114800">
                  <a:moveTo>
                    <a:pt x="4114800" y="2000618"/>
                  </a:moveTo>
                  <a:lnTo>
                    <a:pt x="3917302" y="1833333"/>
                  </a:lnTo>
                  <a:lnTo>
                    <a:pt x="4075303" y="1643443"/>
                  </a:lnTo>
                  <a:lnTo>
                    <a:pt x="3915156" y="1550035"/>
                  </a:lnTo>
                  <a:lnTo>
                    <a:pt x="3915156" y="2168944"/>
                  </a:lnTo>
                  <a:lnTo>
                    <a:pt x="3856393" y="2496032"/>
                  </a:lnTo>
                  <a:lnTo>
                    <a:pt x="3867200" y="2489771"/>
                  </a:lnTo>
                  <a:lnTo>
                    <a:pt x="3753523" y="2802178"/>
                  </a:lnTo>
                  <a:lnTo>
                    <a:pt x="3764800" y="2798026"/>
                  </a:lnTo>
                  <a:lnTo>
                    <a:pt x="3597986" y="3086100"/>
                  </a:lnTo>
                  <a:lnTo>
                    <a:pt x="3610267" y="3083852"/>
                  </a:lnTo>
                  <a:lnTo>
                    <a:pt x="3396361" y="3337928"/>
                  </a:lnTo>
                  <a:lnTo>
                    <a:pt x="3408515" y="3337903"/>
                  </a:lnTo>
                  <a:lnTo>
                    <a:pt x="3154413" y="3551072"/>
                  </a:lnTo>
                  <a:lnTo>
                    <a:pt x="3166757" y="3553231"/>
                  </a:lnTo>
                  <a:lnTo>
                    <a:pt x="2877896" y="3718953"/>
                  </a:lnTo>
                  <a:lnTo>
                    <a:pt x="2889897" y="3723297"/>
                  </a:lnTo>
                  <a:lnTo>
                    <a:pt x="2576690" y="3837457"/>
                  </a:lnTo>
                  <a:lnTo>
                    <a:pt x="2586698" y="3843159"/>
                  </a:lnTo>
                  <a:lnTo>
                    <a:pt x="2259850" y="3900830"/>
                  </a:lnTo>
                  <a:lnTo>
                    <a:pt x="2265832" y="3905770"/>
                  </a:lnTo>
                  <a:lnTo>
                    <a:pt x="1938070" y="3905770"/>
                  </a:lnTo>
                  <a:lnTo>
                    <a:pt x="1943315" y="3912006"/>
                  </a:lnTo>
                  <a:lnTo>
                    <a:pt x="1619592" y="3854742"/>
                  </a:lnTo>
                  <a:lnTo>
                    <a:pt x="1625409" y="3864762"/>
                  </a:lnTo>
                  <a:lnTo>
                    <a:pt x="1314272" y="3751046"/>
                  </a:lnTo>
                  <a:lnTo>
                    <a:pt x="1318602" y="3762845"/>
                  </a:lnTo>
                  <a:lnTo>
                    <a:pt x="1031176" y="3597160"/>
                  </a:lnTo>
                  <a:lnTo>
                    <a:pt x="1033145" y="3607993"/>
                  </a:lnTo>
                  <a:lnTo>
                    <a:pt x="779348" y="3396348"/>
                  </a:lnTo>
                  <a:lnTo>
                    <a:pt x="779437" y="3406648"/>
                  </a:lnTo>
                  <a:lnTo>
                    <a:pt x="567016" y="3153575"/>
                  </a:lnTo>
                  <a:lnTo>
                    <a:pt x="565035" y="3165208"/>
                  </a:lnTo>
                  <a:lnTo>
                    <a:pt x="399135" y="2878709"/>
                  </a:lnTo>
                  <a:lnTo>
                    <a:pt x="395643" y="2888564"/>
                  </a:lnTo>
                  <a:lnTo>
                    <a:pt x="282282" y="2578328"/>
                  </a:lnTo>
                  <a:lnTo>
                    <a:pt x="276504" y="2588476"/>
                  </a:lnTo>
                  <a:lnTo>
                    <a:pt x="219735" y="2263140"/>
                  </a:lnTo>
                  <a:lnTo>
                    <a:pt x="208216" y="2276932"/>
                  </a:lnTo>
                  <a:lnTo>
                    <a:pt x="208216" y="1940534"/>
                  </a:lnTo>
                  <a:lnTo>
                    <a:pt x="200977" y="1946719"/>
                  </a:lnTo>
                  <a:lnTo>
                    <a:pt x="258406" y="1622056"/>
                  </a:lnTo>
                  <a:lnTo>
                    <a:pt x="247929" y="1628190"/>
                  </a:lnTo>
                  <a:lnTo>
                    <a:pt x="361276" y="1315910"/>
                  </a:lnTo>
                  <a:lnTo>
                    <a:pt x="349516" y="1320279"/>
                  </a:lnTo>
                  <a:lnTo>
                    <a:pt x="516001" y="1032814"/>
                  </a:lnTo>
                  <a:lnTo>
                    <a:pt x="505218" y="1034796"/>
                  </a:lnTo>
                  <a:lnTo>
                    <a:pt x="717626" y="780986"/>
                  </a:lnTo>
                  <a:lnTo>
                    <a:pt x="706551" y="781088"/>
                  </a:lnTo>
                  <a:lnTo>
                    <a:pt x="960399" y="568667"/>
                  </a:lnTo>
                  <a:lnTo>
                    <a:pt x="947724" y="566521"/>
                  </a:lnTo>
                  <a:lnTo>
                    <a:pt x="1235265" y="400773"/>
                  </a:lnTo>
                  <a:lnTo>
                    <a:pt x="1224368" y="396849"/>
                  </a:lnTo>
                  <a:lnTo>
                    <a:pt x="1535645" y="283095"/>
                  </a:lnTo>
                  <a:lnTo>
                    <a:pt x="1525676" y="277444"/>
                  </a:lnTo>
                  <a:lnTo>
                    <a:pt x="1851660" y="220548"/>
                  </a:lnTo>
                  <a:lnTo>
                    <a:pt x="1837931" y="209029"/>
                  </a:lnTo>
                  <a:lnTo>
                    <a:pt x="2174265" y="209029"/>
                  </a:lnTo>
                  <a:lnTo>
                    <a:pt x="2164600" y="197624"/>
                  </a:lnTo>
                  <a:lnTo>
                    <a:pt x="2493568" y="255943"/>
                  </a:lnTo>
                  <a:lnTo>
                    <a:pt x="2487650" y="245795"/>
                  </a:lnTo>
                  <a:lnTo>
                    <a:pt x="2800540" y="359625"/>
                  </a:lnTo>
                  <a:lnTo>
                    <a:pt x="2796311" y="348272"/>
                  </a:lnTo>
                  <a:lnTo>
                    <a:pt x="3084461" y="514350"/>
                  </a:lnTo>
                  <a:lnTo>
                    <a:pt x="3082379" y="503034"/>
                  </a:lnTo>
                  <a:lnTo>
                    <a:pt x="3336277" y="716800"/>
                  </a:lnTo>
                  <a:lnTo>
                    <a:pt x="3336239" y="704405"/>
                  </a:lnTo>
                  <a:lnTo>
                    <a:pt x="3551072" y="959573"/>
                  </a:lnTo>
                  <a:lnTo>
                    <a:pt x="3552812" y="949172"/>
                  </a:lnTo>
                  <a:lnTo>
                    <a:pt x="3718953" y="1236078"/>
                  </a:lnTo>
                  <a:lnTo>
                    <a:pt x="3722713" y="1225537"/>
                  </a:lnTo>
                  <a:lnTo>
                    <a:pt x="3836644" y="1537284"/>
                  </a:lnTo>
                  <a:lnTo>
                    <a:pt x="3842220" y="1527467"/>
                  </a:lnTo>
                  <a:lnTo>
                    <a:pt x="3900005" y="1854123"/>
                  </a:lnTo>
                  <a:lnTo>
                    <a:pt x="3904945" y="1848192"/>
                  </a:lnTo>
                  <a:lnTo>
                    <a:pt x="3904945" y="2177554"/>
                  </a:lnTo>
                  <a:lnTo>
                    <a:pt x="3915156" y="2168944"/>
                  </a:lnTo>
                  <a:lnTo>
                    <a:pt x="3915156" y="1550035"/>
                  </a:lnTo>
                  <a:lnTo>
                    <a:pt x="3850729" y="1512455"/>
                  </a:lnTo>
                  <a:lnTo>
                    <a:pt x="3971607" y="1299451"/>
                  </a:lnTo>
                  <a:lnTo>
                    <a:pt x="3728567" y="1209103"/>
                  </a:lnTo>
                  <a:lnTo>
                    <a:pt x="3811130" y="977671"/>
                  </a:lnTo>
                  <a:lnTo>
                    <a:pt x="3555733" y="931735"/>
                  </a:lnTo>
                  <a:lnTo>
                    <a:pt x="3596335" y="689635"/>
                  </a:lnTo>
                  <a:lnTo>
                    <a:pt x="3336188" y="688860"/>
                  </a:lnTo>
                  <a:lnTo>
                    <a:pt x="3335464" y="443572"/>
                  </a:lnTo>
                  <a:lnTo>
                    <a:pt x="3079343" y="486524"/>
                  </a:lnTo>
                  <a:lnTo>
                    <a:pt x="3035084" y="245237"/>
                  </a:lnTo>
                  <a:lnTo>
                    <a:pt x="2790533" y="332752"/>
                  </a:lnTo>
                  <a:lnTo>
                    <a:pt x="2705074" y="102870"/>
                  </a:lnTo>
                  <a:lnTo>
                    <a:pt x="2479637" y="232029"/>
                  </a:lnTo>
                  <a:lnTo>
                    <a:pt x="2356142" y="19748"/>
                  </a:lnTo>
                  <a:lnTo>
                    <a:pt x="2155025" y="186309"/>
                  </a:lnTo>
                  <a:lnTo>
                    <a:pt x="1997329" y="0"/>
                  </a:lnTo>
                  <a:lnTo>
                    <a:pt x="1827669" y="200431"/>
                  </a:lnTo>
                  <a:lnTo>
                    <a:pt x="1641805" y="44437"/>
                  </a:lnTo>
                  <a:lnTo>
                    <a:pt x="1510220" y="268681"/>
                  </a:lnTo>
                  <a:lnTo>
                    <a:pt x="1297813" y="148132"/>
                  </a:lnTo>
                  <a:lnTo>
                    <a:pt x="1207579" y="390791"/>
                  </a:lnTo>
                  <a:lnTo>
                    <a:pt x="977684" y="307784"/>
                  </a:lnTo>
                  <a:lnTo>
                    <a:pt x="930871" y="563651"/>
                  </a:lnTo>
                  <a:lnTo>
                    <a:pt x="689648" y="522579"/>
                  </a:lnTo>
                  <a:lnTo>
                    <a:pt x="688086" y="781253"/>
                  </a:lnTo>
                  <a:lnTo>
                    <a:pt x="443572" y="783450"/>
                  </a:lnTo>
                  <a:lnTo>
                    <a:pt x="487045" y="1038136"/>
                  </a:lnTo>
                  <a:lnTo>
                    <a:pt x="246888" y="1082192"/>
                  </a:lnTo>
                  <a:lnTo>
                    <a:pt x="333438" y="1326261"/>
                  </a:lnTo>
                  <a:lnTo>
                    <a:pt x="104521" y="1411376"/>
                  </a:lnTo>
                  <a:lnTo>
                    <a:pt x="233222" y="1636801"/>
                  </a:lnTo>
                  <a:lnTo>
                    <a:pt x="22225" y="1760308"/>
                  </a:lnTo>
                  <a:lnTo>
                    <a:pt x="186677" y="1958924"/>
                  </a:lnTo>
                  <a:lnTo>
                    <a:pt x="0" y="2118296"/>
                  </a:lnTo>
                  <a:lnTo>
                    <a:pt x="199656" y="2287181"/>
                  </a:lnTo>
                  <a:lnTo>
                    <a:pt x="44437" y="2472994"/>
                  </a:lnTo>
                  <a:lnTo>
                    <a:pt x="267487" y="2604338"/>
                  </a:lnTo>
                  <a:lnTo>
                    <a:pt x="146494" y="2816987"/>
                  </a:lnTo>
                  <a:lnTo>
                    <a:pt x="389369" y="2906230"/>
                  </a:lnTo>
                  <a:lnTo>
                    <a:pt x="307784" y="3136303"/>
                  </a:lnTo>
                  <a:lnTo>
                    <a:pt x="562013" y="3182963"/>
                  </a:lnTo>
                  <a:lnTo>
                    <a:pt x="520941" y="3424339"/>
                  </a:lnTo>
                  <a:lnTo>
                    <a:pt x="779602" y="3425113"/>
                  </a:lnTo>
                  <a:lnTo>
                    <a:pt x="781812" y="3670401"/>
                  </a:lnTo>
                  <a:lnTo>
                    <a:pt x="1036472" y="3626142"/>
                  </a:lnTo>
                  <a:lnTo>
                    <a:pt x="1080554" y="3867086"/>
                  </a:lnTo>
                  <a:lnTo>
                    <a:pt x="1324533" y="3779012"/>
                  </a:lnTo>
                  <a:lnTo>
                    <a:pt x="1408912" y="4008640"/>
                  </a:lnTo>
                  <a:lnTo>
                    <a:pt x="1634464" y="3880320"/>
                  </a:lnTo>
                  <a:lnTo>
                    <a:pt x="1757019" y="4090936"/>
                  </a:lnTo>
                  <a:lnTo>
                    <a:pt x="1955863" y="3926903"/>
                  </a:lnTo>
                  <a:lnTo>
                    <a:pt x="2114181" y="4114800"/>
                  </a:lnTo>
                  <a:lnTo>
                    <a:pt x="2281174" y="3918432"/>
                  </a:lnTo>
                  <a:lnTo>
                    <a:pt x="2471356" y="4075290"/>
                  </a:lnTo>
                  <a:lnTo>
                    <a:pt x="2602103" y="3851922"/>
                  </a:lnTo>
                  <a:lnTo>
                    <a:pt x="2815348" y="3973245"/>
                  </a:lnTo>
                  <a:lnTo>
                    <a:pt x="2905849" y="3729050"/>
                  </a:lnTo>
                  <a:lnTo>
                    <a:pt x="3135477" y="3811943"/>
                  </a:lnTo>
                  <a:lnTo>
                    <a:pt x="3182442" y="3555949"/>
                  </a:lnTo>
                  <a:lnTo>
                    <a:pt x="3424339" y="3597973"/>
                  </a:lnTo>
                  <a:lnTo>
                    <a:pt x="3425113" y="3337852"/>
                  </a:lnTo>
                  <a:lnTo>
                    <a:pt x="3670401" y="3337102"/>
                  </a:lnTo>
                  <a:lnTo>
                    <a:pt x="3626637" y="3080842"/>
                  </a:lnTo>
                  <a:lnTo>
                    <a:pt x="3867086" y="3036722"/>
                  </a:lnTo>
                  <a:lnTo>
                    <a:pt x="3780396" y="2792272"/>
                  </a:lnTo>
                  <a:lnTo>
                    <a:pt x="4010291" y="2707538"/>
                  </a:lnTo>
                  <a:lnTo>
                    <a:pt x="3881285" y="2481605"/>
                  </a:lnTo>
                  <a:lnTo>
                    <a:pt x="4093400" y="2358606"/>
                  </a:lnTo>
                  <a:lnTo>
                    <a:pt x="3927627" y="2158428"/>
                  </a:lnTo>
                  <a:lnTo>
                    <a:pt x="4114800" y="2000618"/>
                  </a:lnTo>
                  <a:close/>
                </a:path>
              </a:pathLst>
            </a:custGeom>
            <a:solidFill>
              <a:srgbClr val="281D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4167015" y="5331137"/>
              <a:ext cx="3740150" cy="3740150"/>
            </a:xfrm>
            <a:custGeom>
              <a:avLst/>
              <a:gdLst/>
              <a:ahLst/>
              <a:cxnLst/>
              <a:rect l="l" t="t" r="r" b="b"/>
              <a:pathLst>
                <a:path w="3740150" h="3740150">
                  <a:moveTo>
                    <a:pt x="1869765" y="3739530"/>
                  </a:moveTo>
                  <a:lnTo>
                    <a:pt x="1823878" y="3738967"/>
                  </a:lnTo>
                  <a:lnTo>
                    <a:pt x="1778020" y="3737278"/>
                  </a:lnTo>
                  <a:lnTo>
                    <a:pt x="1732216" y="3734464"/>
                  </a:lnTo>
                  <a:lnTo>
                    <a:pt x="1686496" y="3730526"/>
                  </a:lnTo>
                  <a:lnTo>
                    <a:pt x="1640886" y="3725468"/>
                  </a:lnTo>
                  <a:lnTo>
                    <a:pt x="1595413" y="3719293"/>
                  </a:lnTo>
                  <a:lnTo>
                    <a:pt x="1550106" y="3712003"/>
                  </a:lnTo>
                  <a:lnTo>
                    <a:pt x="1504992" y="3703603"/>
                  </a:lnTo>
                  <a:lnTo>
                    <a:pt x="1460097" y="3694099"/>
                  </a:lnTo>
                  <a:lnTo>
                    <a:pt x="1415449" y="3683495"/>
                  </a:lnTo>
                  <a:lnTo>
                    <a:pt x="1371074" y="3671800"/>
                  </a:lnTo>
                  <a:lnTo>
                    <a:pt x="1327001" y="3659018"/>
                  </a:lnTo>
                  <a:lnTo>
                    <a:pt x="1283253" y="3645159"/>
                  </a:lnTo>
                  <a:lnTo>
                    <a:pt x="1239860" y="3630231"/>
                  </a:lnTo>
                  <a:lnTo>
                    <a:pt x="1196845" y="3614242"/>
                  </a:lnTo>
                  <a:lnTo>
                    <a:pt x="1154236" y="3597202"/>
                  </a:lnTo>
                  <a:lnTo>
                    <a:pt x="1112058" y="3579122"/>
                  </a:lnTo>
                  <a:lnTo>
                    <a:pt x="1070337" y="3560012"/>
                  </a:lnTo>
                  <a:lnTo>
                    <a:pt x="1029097" y="3539884"/>
                  </a:lnTo>
                  <a:lnTo>
                    <a:pt x="988363" y="3518750"/>
                  </a:lnTo>
                  <a:lnTo>
                    <a:pt x="948161" y="3496623"/>
                  </a:lnTo>
                  <a:lnTo>
                    <a:pt x="908513" y="3473515"/>
                  </a:lnTo>
                  <a:lnTo>
                    <a:pt x="869445" y="3449442"/>
                  </a:lnTo>
                  <a:lnTo>
                    <a:pt x="830979" y="3424417"/>
                  </a:lnTo>
                  <a:lnTo>
                    <a:pt x="793138" y="3398456"/>
                  </a:lnTo>
                  <a:lnTo>
                    <a:pt x="755947" y="3371573"/>
                  </a:lnTo>
                  <a:lnTo>
                    <a:pt x="719426" y="3343787"/>
                  </a:lnTo>
                  <a:lnTo>
                    <a:pt x="683598" y="3315113"/>
                  </a:lnTo>
                  <a:lnTo>
                    <a:pt x="648485" y="3285567"/>
                  </a:lnTo>
                  <a:lnTo>
                    <a:pt x="614107" y="3255169"/>
                  </a:lnTo>
                  <a:lnTo>
                    <a:pt x="580486" y="3223937"/>
                  </a:lnTo>
                  <a:lnTo>
                    <a:pt x="547641" y="3191888"/>
                  </a:lnTo>
                  <a:lnTo>
                    <a:pt x="515593" y="3159044"/>
                  </a:lnTo>
                  <a:lnTo>
                    <a:pt x="484360" y="3125422"/>
                  </a:lnTo>
                  <a:lnTo>
                    <a:pt x="453962" y="3091045"/>
                  </a:lnTo>
                  <a:lnTo>
                    <a:pt x="424417" y="3055931"/>
                  </a:lnTo>
                  <a:lnTo>
                    <a:pt x="395742" y="3020103"/>
                  </a:lnTo>
                  <a:lnTo>
                    <a:pt x="367955" y="2983582"/>
                  </a:lnTo>
                  <a:lnTo>
                    <a:pt x="341073" y="2946390"/>
                  </a:lnTo>
                  <a:lnTo>
                    <a:pt x="315112" y="2908550"/>
                  </a:lnTo>
                  <a:lnTo>
                    <a:pt x="290087" y="2870084"/>
                  </a:lnTo>
                  <a:lnTo>
                    <a:pt x="266014" y="2831016"/>
                  </a:lnTo>
                  <a:lnTo>
                    <a:pt x="242906" y="2791368"/>
                  </a:lnTo>
                  <a:lnTo>
                    <a:pt x="220779" y="2751166"/>
                  </a:lnTo>
                  <a:lnTo>
                    <a:pt x="199645" y="2710432"/>
                  </a:lnTo>
                  <a:lnTo>
                    <a:pt x="179517" y="2669192"/>
                  </a:lnTo>
                  <a:lnTo>
                    <a:pt x="160407" y="2627471"/>
                  </a:lnTo>
                  <a:lnTo>
                    <a:pt x="142327" y="2585293"/>
                  </a:lnTo>
                  <a:lnTo>
                    <a:pt x="125287" y="2542683"/>
                  </a:lnTo>
                  <a:lnTo>
                    <a:pt x="109298" y="2499669"/>
                  </a:lnTo>
                  <a:lnTo>
                    <a:pt x="94370" y="2456276"/>
                  </a:lnTo>
                  <a:lnTo>
                    <a:pt x="80511" y="2412529"/>
                  </a:lnTo>
                  <a:lnTo>
                    <a:pt x="67730" y="2368455"/>
                  </a:lnTo>
                  <a:lnTo>
                    <a:pt x="56034" y="2324080"/>
                  </a:lnTo>
                  <a:lnTo>
                    <a:pt x="45431" y="2279432"/>
                  </a:lnTo>
                  <a:lnTo>
                    <a:pt x="35926" y="2234537"/>
                  </a:lnTo>
                  <a:lnTo>
                    <a:pt x="27527" y="2189423"/>
                  </a:lnTo>
                  <a:lnTo>
                    <a:pt x="20237" y="2144116"/>
                  </a:lnTo>
                  <a:lnTo>
                    <a:pt x="14061" y="2098644"/>
                  </a:lnTo>
                  <a:lnTo>
                    <a:pt x="9003" y="2053033"/>
                  </a:lnTo>
                  <a:lnTo>
                    <a:pt x="5066" y="2007313"/>
                  </a:lnTo>
                  <a:lnTo>
                    <a:pt x="2252" y="1961510"/>
                  </a:lnTo>
                  <a:lnTo>
                    <a:pt x="563" y="1915651"/>
                  </a:lnTo>
                  <a:lnTo>
                    <a:pt x="0" y="1869765"/>
                  </a:lnTo>
                  <a:lnTo>
                    <a:pt x="140" y="1846818"/>
                  </a:lnTo>
                  <a:lnTo>
                    <a:pt x="1266" y="1800946"/>
                  </a:lnTo>
                  <a:lnTo>
                    <a:pt x="3518" y="1755108"/>
                  </a:lnTo>
                  <a:lnTo>
                    <a:pt x="6894" y="1709346"/>
                  </a:lnTo>
                  <a:lnTo>
                    <a:pt x="11392" y="1663673"/>
                  </a:lnTo>
                  <a:lnTo>
                    <a:pt x="17009" y="1618132"/>
                  </a:lnTo>
                  <a:lnTo>
                    <a:pt x="23743" y="1572736"/>
                  </a:lnTo>
                  <a:lnTo>
                    <a:pt x="31588" y="1527525"/>
                  </a:lnTo>
                  <a:lnTo>
                    <a:pt x="40541" y="1482513"/>
                  </a:lnTo>
                  <a:lnTo>
                    <a:pt x="50595" y="1437742"/>
                  </a:lnTo>
                  <a:lnTo>
                    <a:pt x="61746" y="1393224"/>
                  </a:lnTo>
                  <a:lnTo>
                    <a:pt x="73985" y="1349000"/>
                  </a:lnTo>
                  <a:lnTo>
                    <a:pt x="87307" y="1305083"/>
                  </a:lnTo>
                  <a:lnTo>
                    <a:pt x="101700" y="1261512"/>
                  </a:lnTo>
                  <a:lnTo>
                    <a:pt x="117161" y="1218302"/>
                  </a:lnTo>
                  <a:lnTo>
                    <a:pt x="133676" y="1175490"/>
                  </a:lnTo>
                  <a:lnTo>
                    <a:pt x="151238" y="1133090"/>
                  </a:lnTo>
                  <a:lnTo>
                    <a:pt x="169833" y="1091140"/>
                  </a:lnTo>
                  <a:lnTo>
                    <a:pt x="189455" y="1049653"/>
                  </a:lnTo>
                  <a:lnTo>
                    <a:pt x="210086" y="1008667"/>
                  </a:lnTo>
                  <a:lnTo>
                    <a:pt x="231720" y="968193"/>
                  </a:lnTo>
                  <a:lnTo>
                    <a:pt x="254337" y="928267"/>
                  </a:lnTo>
                  <a:lnTo>
                    <a:pt x="277931" y="888904"/>
                  </a:lnTo>
                  <a:lnTo>
                    <a:pt x="302480" y="850136"/>
                  </a:lnTo>
                  <a:lnTo>
                    <a:pt x="327977" y="811977"/>
                  </a:lnTo>
                  <a:lnTo>
                    <a:pt x="354399" y="774461"/>
                  </a:lnTo>
                  <a:lnTo>
                    <a:pt x="381738" y="737600"/>
                  </a:lnTo>
                  <a:lnTo>
                    <a:pt x="409968" y="701425"/>
                  </a:lnTo>
                  <a:lnTo>
                    <a:pt x="439083" y="665949"/>
                  </a:lnTo>
                  <a:lnTo>
                    <a:pt x="469054" y="631204"/>
                  </a:lnTo>
                  <a:lnTo>
                    <a:pt x="499874" y="597199"/>
                  </a:lnTo>
                  <a:lnTo>
                    <a:pt x="531515" y="563966"/>
                  </a:lnTo>
                  <a:lnTo>
                    <a:pt x="563966" y="531515"/>
                  </a:lnTo>
                  <a:lnTo>
                    <a:pt x="597199" y="499874"/>
                  </a:lnTo>
                  <a:lnTo>
                    <a:pt x="631204" y="469054"/>
                  </a:lnTo>
                  <a:lnTo>
                    <a:pt x="665949" y="439083"/>
                  </a:lnTo>
                  <a:lnTo>
                    <a:pt x="701425" y="409968"/>
                  </a:lnTo>
                  <a:lnTo>
                    <a:pt x="737600" y="381738"/>
                  </a:lnTo>
                  <a:lnTo>
                    <a:pt x="774462" y="354399"/>
                  </a:lnTo>
                  <a:lnTo>
                    <a:pt x="811977" y="327977"/>
                  </a:lnTo>
                  <a:lnTo>
                    <a:pt x="850136" y="302480"/>
                  </a:lnTo>
                  <a:lnTo>
                    <a:pt x="888904" y="277931"/>
                  </a:lnTo>
                  <a:lnTo>
                    <a:pt x="928267" y="254337"/>
                  </a:lnTo>
                  <a:lnTo>
                    <a:pt x="968193" y="231720"/>
                  </a:lnTo>
                  <a:lnTo>
                    <a:pt x="1008667" y="210086"/>
                  </a:lnTo>
                  <a:lnTo>
                    <a:pt x="1049654" y="189455"/>
                  </a:lnTo>
                  <a:lnTo>
                    <a:pt x="1091141" y="169833"/>
                  </a:lnTo>
                  <a:lnTo>
                    <a:pt x="1133090" y="151238"/>
                  </a:lnTo>
                  <a:lnTo>
                    <a:pt x="1175490" y="133676"/>
                  </a:lnTo>
                  <a:lnTo>
                    <a:pt x="1218302" y="117161"/>
                  </a:lnTo>
                  <a:lnTo>
                    <a:pt x="1261512" y="101700"/>
                  </a:lnTo>
                  <a:lnTo>
                    <a:pt x="1305083" y="87307"/>
                  </a:lnTo>
                  <a:lnTo>
                    <a:pt x="1349000" y="73985"/>
                  </a:lnTo>
                  <a:lnTo>
                    <a:pt x="1393224" y="61746"/>
                  </a:lnTo>
                  <a:lnTo>
                    <a:pt x="1437742" y="50595"/>
                  </a:lnTo>
                  <a:lnTo>
                    <a:pt x="1482513" y="40541"/>
                  </a:lnTo>
                  <a:lnTo>
                    <a:pt x="1527525" y="31588"/>
                  </a:lnTo>
                  <a:lnTo>
                    <a:pt x="1572735" y="23743"/>
                  </a:lnTo>
                  <a:lnTo>
                    <a:pt x="1618132" y="17009"/>
                  </a:lnTo>
                  <a:lnTo>
                    <a:pt x="1663673" y="11392"/>
                  </a:lnTo>
                  <a:lnTo>
                    <a:pt x="1709346" y="6894"/>
                  </a:lnTo>
                  <a:lnTo>
                    <a:pt x="1755108" y="3518"/>
                  </a:lnTo>
                  <a:lnTo>
                    <a:pt x="1800945" y="1266"/>
                  </a:lnTo>
                  <a:lnTo>
                    <a:pt x="1846818" y="140"/>
                  </a:lnTo>
                  <a:lnTo>
                    <a:pt x="1869765" y="0"/>
                  </a:lnTo>
                  <a:lnTo>
                    <a:pt x="1892711" y="140"/>
                  </a:lnTo>
                  <a:lnTo>
                    <a:pt x="1938584" y="1266"/>
                  </a:lnTo>
                  <a:lnTo>
                    <a:pt x="1984422" y="3518"/>
                  </a:lnTo>
                  <a:lnTo>
                    <a:pt x="2030184" y="6894"/>
                  </a:lnTo>
                  <a:lnTo>
                    <a:pt x="2075856" y="11392"/>
                  </a:lnTo>
                  <a:lnTo>
                    <a:pt x="2121397" y="17009"/>
                  </a:lnTo>
                  <a:lnTo>
                    <a:pt x="2166794" y="23743"/>
                  </a:lnTo>
                  <a:lnTo>
                    <a:pt x="2212004" y="31588"/>
                  </a:lnTo>
                  <a:lnTo>
                    <a:pt x="2257016" y="40541"/>
                  </a:lnTo>
                  <a:lnTo>
                    <a:pt x="2301787" y="50595"/>
                  </a:lnTo>
                  <a:lnTo>
                    <a:pt x="2346305" y="61746"/>
                  </a:lnTo>
                  <a:lnTo>
                    <a:pt x="2390529" y="73985"/>
                  </a:lnTo>
                  <a:lnTo>
                    <a:pt x="2434446" y="87307"/>
                  </a:lnTo>
                  <a:lnTo>
                    <a:pt x="2478017" y="101700"/>
                  </a:lnTo>
                  <a:lnTo>
                    <a:pt x="2521227" y="117161"/>
                  </a:lnTo>
                  <a:lnTo>
                    <a:pt x="2564039" y="133676"/>
                  </a:lnTo>
                  <a:lnTo>
                    <a:pt x="2606439" y="151238"/>
                  </a:lnTo>
                  <a:lnTo>
                    <a:pt x="2648388" y="169833"/>
                  </a:lnTo>
                  <a:lnTo>
                    <a:pt x="2689875" y="189455"/>
                  </a:lnTo>
                  <a:lnTo>
                    <a:pt x="2730862" y="210086"/>
                  </a:lnTo>
                  <a:lnTo>
                    <a:pt x="2771337" y="231720"/>
                  </a:lnTo>
                  <a:lnTo>
                    <a:pt x="2811261" y="254337"/>
                  </a:lnTo>
                  <a:lnTo>
                    <a:pt x="2850625" y="277931"/>
                  </a:lnTo>
                  <a:lnTo>
                    <a:pt x="2889393" y="302480"/>
                  </a:lnTo>
                  <a:lnTo>
                    <a:pt x="2927551" y="327977"/>
                  </a:lnTo>
                  <a:lnTo>
                    <a:pt x="2965067" y="354399"/>
                  </a:lnTo>
                  <a:lnTo>
                    <a:pt x="3001929" y="381738"/>
                  </a:lnTo>
                  <a:lnTo>
                    <a:pt x="3038104" y="409968"/>
                  </a:lnTo>
                  <a:lnTo>
                    <a:pt x="3073579" y="439083"/>
                  </a:lnTo>
                  <a:lnTo>
                    <a:pt x="3108325" y="469054"/>
                  </a:lnTo>
                  <a:lnTo>
                    <a:pt x="3142330" y="499874"/>
                  </a:lnTo>
                  <a:lnTo>
                    <a:pt x="3175563" y="531515"/>
                  </a:lnTo>
                  <a:lnTo>
                    <a:pt x="3208014" y="563966"/>
                  </a:lnTo>
                  <a:lnTo>
                    <a:pt x="3239655" y="597199"/>
                  </a:lnTo>
                  <a:lnTo>
                    <a:pt x="3270474" y="631204"/>
                  </a:lnTo>
                  <a:lnTo>
                    <a:pt x="3300446" y="665949"/>
                  </a:lnTo>
                  <a:lnTo>
                    <a:pt x="3329561" y="701425"/>
                  </a:lnTo>
                  <a:lnTo>
                    <a:pt x="3357792" y="737600"/>
                  </a:lnTo>
                  <a:lnTo>
                    <a:pt x="3385130" y="774461"/>
                  </a:lnTo>
                  <a:lnTo>
                    <a:pt x="3411552" y="811977"/>
                  </a:lnTo>
                  <a:lnTo>
                    <a:pt x="3437048" y="850136"/>
                  </a:lnTo>
                  <a:lnTo>
                    <a:pt x="3461598" y="888904"/>
                  </a:lnTo>
                  <a:lnTo>
                    <a:pt x="3485191" y="928267"/>
                  </a:lnTo>
                  <a:lnTo>
                    <a:pt x="3507809" y="968193"/>
                  </a:lnTo>
                  <a:lnTo>
                    <a:pt x="3529443" y="1008667"/>
                  </a:lnTo>
                  <a:lnTo>
                    <a:pt x="3550074" y="1049653"/>
                  </a:lnTo>
                  <a:lnTo>
                    <a:pt x="3569695" y="1091140"/>
                  </a:lnTo>
                  <a:lnTo>
                    <a:pt x="3588291" y="1133090"/>
                  </a:lnTo>
                  <a:lnTo>
                    <a:pt x="3605853" y="1175490"/>
                  </a:lnTo>
                  <a:lnTo>
                    <a:pt x="3622367" y="1218302"/>
                  </a:lnTo>
                  <a:lnTo>
                    <a:pt x="3637828" y="1261512"/>
                  </a:lnTo>
                  <a:lnTo>
                    <a:pt x="3652222" y="1305083"/>
                  </a:lnTo>
                  <a:lnTo>
                    <a:pt x="3665545" y="1349000"/>
                  </a:lnTo>
                  <a:lnTo>
                    <a:pt x="3677783" y="1393224"/>
                  </a:lnTo>
                  <a:lnTo>
                    <a:pt x="3688934" y="1437742"/>
                  </a:lnTo>
                  <a:lnTo>
                    <a:pt x="3698988" y="1482513"/>
                  </a:lnTo>
                  <a:lnTo>
                    <a:pt x="3707941" y="1527525"/>
                  </a:lnTo>
                  <a:lnTo>
                    <a:pt x="3715786" y="1572736"/>
                  </a:lnTo>
                  <a:lnTo>
                    <a:pt x="3722520" y="1618132"/>
                  </a:lnTo>
                  <a:lnTo>
                    <a:pt x="3728137" y="1663673"/>
                  </a:lnTo>
                  <a:lnTo>
                    <a:pt x="3732636" y="1709346"/>
                  </a:lnTo>
                  <a:lnTo>
                    <a:pt x="3736011" y="1755107"/>
                  </a:lnTo>
                  <a:lnTo>
                    <a:pt x="3738263" y="1800945"/>
                  </a:lnTo>
                  <a:lnTo>
                    <a:pt x="3739389" y="1846818"/>
                  </a:lnTo>
                  <a:lnTo>
                    <a:pt x="3739530" y="1869765"/>
                  </a:lnTo>
                  <a:lnTo>
                    <a:pt x="3739389" y="1892711"/>
                  </a:lnTo>
                  <a:lnTo>
                    <a:pt x="3738263" y="1938584"/>
                  </a:lnTo>
                  <a:lnTo>
                    <a:pt x="3736011" y="1984422"/>
                  </a:lnTo>
                  <a:lnTo>
                    <a:pt x="3732635" y="2030184"/>
                  </a:lnTo>
                  <a:lnTo>
                    <a:pt x="3728137" y="2075856"/>
                  </a:lnTo>
                  <a:lnTo>
                    <a:pt x="3722520" y="2121397"/>
                  </a:lnTo>
                  <a:lnTo>
                    <a:pt x="3715786" y="2166794"/>
                  </a:lnTo>
                  <a:lnTo>
                    <a:pt x="3707941" y="2212004"/>
                  </a:lnTo>
                  <a:lnTo>
                    <a:pt x="3698987" y="2257016"/>
                  </a:lnTo>
                  <a:lnTo>
                    <a:pt x="3688934" y="2301787"/>
                  </a:lnTo>
                  <a:lnTo>
                    <a:pt x="3677783" y="2346305"/>
                  </a:lnTo>
                  <a:lnTo>
                    <a:pt x="3665544" y="2390529"/>
                  </a:lnTo>
                  <a:lnTo>
                    <a:pt x="3652222" y="2434446"/>
                  </a:lnTo>
                  <a:lnTo>
                    <a:pt x="3637828" y="2478017"/>
                  </a:lnTo>
                  <a:lnTo>
                    <a:pt x="3622367" y="2521227"/>
                  </a:lnTo>
                  <a:lnTo>
                    <a:pt x="3605853" y="2564039"/>
                  </a:lnTo>
                  <a:lnTo>
                    <a:pt x="3588290" y="2606439"/>
                  </a:lnTo>
                  <a:lnTo>
                    <a:pt x="3569695" y="2648388"/>
                  </a:lnTo>
                  <a:lnTo>
                    <a:pt x="3550073" y="2689875"/>
                  </a:lnTo>
                  <a:lnTo>
                    <a:pt x="3529443" y="2730862"/>
                  </a:lnTo>
                  <a:lnTo>
                    <a:pt x="3507809" y="2771336"/>
                  </a:lnTo>
                  <a:lnTo>
                    <a:pt x="3485191" y="2811261"/>
                  </a:lnTo>
                  <a:lnTo>
                    <a:pt x="3461598" y="2850625"/>
                  </a:lnTo>
                  <a:lnTo>
                    <a:pt x="3437048" y="2889393"/>
                  </a:lnTo>
                  <a:lnTo>
                    <a:pt x="3411552" y="2927551"/>
                  </a:lnTo>
                  <a:lnTo>
                    <a:pt x="3385130" y="2965068"/>
                  </a:lnTo>
                  <a:lnTo>
                    <a:pt x="3357792" y="3001929"/>
                  </a:lnTo>
                  <a:lnTo>
                    <a:pt x="3329561" y="3038104"/>
                  </a:lnTo>
                  <a:lnTo>
                    <a:pt x="3300447" y="3073580"/>
                  </a:lnTo>
                  <a:lnTo>
                    <a:pt x="3270475" y="3108325"/>
                  </a:lnTo>
                  <a:lnTo>
                    <a:pt x="3239655" y="3142330"/>
                  </a:lnTo>
                  <a:lnTo>
                    <a:pt x="3208014" y="3175563"/>
                  </a:lnTo>
                  <a:lnTo>
                    <a:pt x="3175563" y="3208014"/>
                  </a:lnTo>
                  <a:lnTo>
                    <a:pt x="3142330" y="3239655"/>
                  </a:lnTo>
                  <a:lnTo>
                    <a:pt x="3108325" y="3270475"/>
                  </a:lnTo>
                  <a:lnTo>
                    <a:pt x="3073580" y="3300446"/>
                  </a:lnTo>
                  <a:lnTo>
                    <a:pt x="3038104" y="3329561"/>
                  </a:lnTo>
                  <a:lnTo>
                    <a:pt x="3001929" y="3357791"/>
                  </a:lnTo>
                  <a:lnTo>
                    <a:pt x="2965067" y="3385130"/>
                  </a:lnTo>
                  <a:lnTo>
                    <a:pt x="2927551" y="3411552"/>
                  </a:lnTo>
                  <a:lnTo>
                    <a:pt x="2889393" y="3437048"/>
                  </a:lnTo>
                  <a:lnTo>
                    <a:pt x="2850625" y="3461598"/>
                  </a:lnTo>
                  <a:lnTo>
                    <a:pt x="2811261" y="3485191"/>
                  </a:lnTo>
                  <a:lnTo>
                    <a:pt x="2771336" y="3507809"/>
                  </a:lnTo>
                  <a:lnTo>
                    <a:pt x="2730862" y="3529443"/>
                  </a:lnTo>
                  <a:lnTo>
                    <a:pt x="2689875" y="3550074"/>
                  </a:lnTo>
                  <a:lnTo>
                    <a:pt x="2648388" y="3569696"/>
                  </a:lnTo>
                  <a:lnTo>
                    <a:pt x="2606439" y="3588291"/>
                  </a:lnTo>
                  <a:lnTo>
                    <a:pt x="2564039" y="3605853"/>
                  </a:lnTo>
                  <a:lnTo>
                    <a:pt x="2521227" y="3622368"/>
                  </a:lnTo>
                  <a:lnTo>
                    <a:pt x="2478017" y="3637829"/>
                  </a:lnTo>
                  <a:lnTo>
                    <a:pt x="2434446" y="3652222"/>
                  </a:lnTo>
                  <a:lnTo>
                    <a:pt x="2390529" y="3665545"/>
                  </a:lnTo>
                  <a:lnTo>
                    <a:pt x="2346305" y="3677783"/>
                  </a:lnTo>
                  <a:lnTo>
                    <a:pt x="2301787" y="3688934"/>
                  </a:lnTo>
                  <a:lnTo>
                    <a:pt x="2257016" y="3698988"/>
                  </a:lnTo>
                  <a:lnTo>
                    <a:pt x="2212004" y="3707941"/>
                  </a:lnTo>
                  <a:lnTo>
                    <a:pt x="2166794" y="3715786"/>
                  </a:lnTo>
                  <a:lnTo>
                    <a:pt x="2121397" y="3722520"/>
                  </a:lnTo>
                  <a:lnTo>
                    <a:pt x="2075856" y="3728137"/>
                  </a:lnTo>
                  <a:lnTo>
                    <a:pt x="2030184" y="3732635"/>
                  </a:lnTo>
                  <a:lnTo>
                    <a:pt x="1984422" y="3736011"/>
                  </a:lnTo>
                  <a:lnTo>
                    <a:pt x="1938584" y="3738263"/>
                  </a:lnTo>
                  <a:lnTo>
                    <a:pt x="1892711" y="3739389"/>
                  </a:lnTo>
                  <a:lnTo>
                    <a:pt x="1869765" y="37395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522277" y="6146512"/>
              <a:ext cx="3009899" cy="2105024"/>
            </a:xfrm>
            <a:prstGeom prst="rect">
              <a:avLst/>
            </a:prstGeom>
          </p:spPr>
        </p:pic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E2B3F23E-70D7-7BB6-D6D1-82FA1BD008C7}"/>
              </a:ext>
            </a:extLst>
          </p:cNvPr>
          <p:cNvSpPr/>
          <p:nvPr/>
        </p:nvSpPr>
        <p:spPr>
          <a:xfrm>
            <a:off x="14262658" y="5593972"/>
            <a:ext cx="3473365" cy="333814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A blue hexagon with a logo and text&#10;&#10;Description automatically generated">
            <a:extLst>
              <a:ext uri="{FF2B5EF4-FFF2-40B4-BE49-F238E27FC236}">
                <a16:creationId xmlns:a16="http://schemas.microsoft.com/office/drawing/2014/main" id="{DCDC5C43-4817-BC09-4EFC-CFA56599A7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2200" y="5600700"/>
            <a:ext cx="4630294" cy="327589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8">
            <a:extLst>
              <a:ext uri="{FF2B5EF4-FFF2-40B4-BE49-F238E27FC236}">
                <a16:creationId xmlns:a16="http://schemas.microsoft.com/office/drawing/2014/main" id="{55263D87-37F6-38BF-9609-848AD4981976}"/>
              </a:ext>
            </a:extLst>
          </p:cNvPr>
          <p:cNvSpPr txBox="1"/>
          <p:nvPr/>
        </p:nvSpPr>
        <p:spPr>
          <a:xfrm>
            <a:off x="518037" y="425342"/>
            <a:ext cx="10781030" cy="27956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 sz="6000" b="1" dirty="0">
                <a:solidFill>
                  <a:srgbClr val="271C67"/>
                </a:solidFill>
                <a:latin typeface="Gill Sans"/>
                <a:cs typeface="Gill Sans"/>
              </a:rPr>
              <a:t>GLOBAL CULINARY CERTIFICATION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fr-FR" sz="6000" b="1" dirty="0">
              <a:solidFill>
                <a:srgbClr val="271C67"/>
              </a:solidFill>
              <a:latin typeface="Gill Sans"/>
              <a:cs typeface="Gill Sans"/>
            </a:endParaRP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077E8B24-43D7-BBD9-0275-5F54FF1ED1F8}"/>
              </a:ext>
            </a:extLst>
          </p:cNvPr>
          <p:cNvSpPr/>
          <p:nvPr/>
        </p:nvSpPr>
        <p:spPr>
          <a:xfrm>
            <a:off x="562262" y="2568111"/>
            <a:ext cx="5991225" cy="133350"/>
          </a:xfrm>
          <a:custGeom>
            <a:avLst/>
            <a:gdLst/>
            <a:ahLst/>
            <a:cxnLst/>
            <a:rect l="l" t="t" r="r" b="b"/>
            <a:pathLst>
              <a:path w="5991225" h="133350">
                <a:moveTo>
                  <a:pt x="5991224" y="133349"/>
                </a:moveTo>
                <a:lnTo>
                  <a:pt x="0" y="133349"/>
                </a:lnTo>
                <a:lnTo>
                  <a:pt x="0" y="0"/>
                </a:lnTo>
                <a:lnTo>
                  <a:pt x="5991224" y="0"/>
                </a:lnTo>
                <a:lnTo>
                  <a:pt x="5991224" y="133349"/>
                </a:lnTo>
                <a:close/>
              </a:path>
            </a:pathLst>
          </a:custGeom>
          <a:solidFill>
            <a:srgbClr val="271C67"/>
          </a:solidFill>
        </p:spPr>
        <p:txBody>
          <a:bodyPr wrap="square" lIns="0" tIns="0" rIns="0" bIns="0" rtlCol="0"/>
          <a:lstStyle/>
          <a:p>
            <a:endParaRPr>
              <a:solidFill>
                <a:srgbClr val="271C67"/>
              </a:solidFill>
            </a:endParaRPr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D4A81CA5-94C8-8F22-0A1E-E5CA6F35BA7B}"/>
              </a:ext>
            </a:extLst>
          </p:cNvPr>
          <p:cNvSpPr txBox="1"/>
          <p:nvPr/>
        </p:nvSpPr>
        <p:spPr>
          <a:xfrm>
            <a:off x="547015" y="3167937"/>
            <a:ext cx="8872752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687955" algn="l"/>
              </a:tabLst>
            </a:pPr>
            <a:r>
              <a:rPr lang="en-US" sz="2800" dirty="0">
                <a:solidFill>
                  <a:srgbClr val="271C67"/>
                </a:solidFill>
                <a:latin typeface="Gill Sans"/>
                <a:cs typeface="Gill Sans"/>
              </a:rPr>
              <a:t>THE WORLD’S ONLY GLOBAL CULINARY CERTIFICATION.</a:t>
            </a:r>
          </a:p>
        </p:txBody>
      </p:sp>
      <p:pic>
        <p:nvPicPr>
          <p:cNvPr id="13" name="Picture 12" descr="A diagram of a graph&#10;&#10;Description automatically generated">
            <a:extLst>
              <a:ext uri="{FF2B5EF4-FFF2-40B4-BE49-F238E27FC236}">
                <a16:creationId xmlns:a16="http://schemas.microsoft.com/office/drawing/2014/main" id="{392364FD-35D9-B869-A261-A0358DEDD3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2" t="5509" r="15542" b="3935"/>
          <a:stretch/>
        </p:blipFill>
        <p:spPr>
          <a:xfrm>
            <a:off x="9144000" y="25130"/>
            <a:ext cx="8458200" cy="9271178"/>
          </a:xfrm>
          <a:prstGeom prst="rect">
            <a:avLst/>
          </a:prstGeom>
        </p:spPr>
      </p:pic>
      <p:sp>
        <p:nvSpPr>
          <p:cNvPr id="14" name="object 17">
            <a:extLst>
              <a:ext uri="{FF2B5EF4-FFF2-40B4-BE49-F238E27FC236}">
                <a16:creationId xmlns:a16="http://schemas.microsoft.com/office/drawing/2014/main" id="{0D2970AE-3820-DDA5-5A73-127F0CBB4291}"/>
              </a:ext>
            </a:extLst>
          </p:cNvPr>
          <p:cNvSpPr txBox="1"/>
          <p:nvPr/>
        </p:nvSpPr>
        <p:spPr>
          <a:xfrm>
            <a:off x="530697" y="3862820"/>
            <a:ext cx="7981950" cy="3839962"/>
          </a:xfrm>
          <a:prstGeom prst="rect">
            <a:avLst/>
          </a:prstGeom>
        </p:spPr>
        <p:txBody>
          <a:bodyPr vert="horz" wrap="square" lIns="0" tIns="200025" rIns="0" bIns="0" rtlCol="0">
            <a:spAutoFit/>
          </a:bodyPr>
          <a:lstStyle/>
          <a:p>
            <a:pPr lvl="0">
              <a:buClr>
                <a:srgbClr val="000000"/>
              </a:buClr>
            </a:pPr>
            <a:endParaRPr lang="en-GB" sz="3600" b="1" dirty="0">
              <a:solidFill>
                <a:srgbClr val="271C67"/>
              </a:solidFill>
              <a:latin typeface="Calibri" panose="020F0502020204030204" pitchFamily="34" charset="0"/>
            </a:endParaRPr>
          </a:p>
          <a:p>
            <a:pPr lvl="0">
              <a:buClr>
                <a:srgbClr val="000000"/>
              </a:buClr>
            </a:pPr>
            <a:r>
              <a:rPr lang="en-GB" sz="2800" b="1" dirty="0">
                <a:solidFill>
                  <a:srgbClr val="271C67"/>
                </a:solidFill>
                <a:latin typeface="Gill Sans" charset="0"/>
                <a:ea typeface="Gill Sans" charset="0"/>
                <a:cs typeface="Gill Sans" charset="0"/>
              </a:rPr>
              <a:t> </a:t>
            </a:r>
          </a:p>
          <a:p>
            <a:pPr lvl="0">
              <a:buClr>
                <a:srgbClr val="000000"/>
              </a:buClr>
            </a:pPr>
            <a:r>
              <a:rPr lang="en-GB" sz="2800" dirty="0">
                <a:solidFill>
                  <a:srgbClr val="271C67"/>
                </a:solidFill>
                <a:latin typeface="Gill Sans" charset="0"/>
                <a:ea typeface="Gill Sans" charset="0"/>
                <a:cs typeface="Gill Sans" charset="0"/>
              </a:rPr>
              <a:t>Recognises the skills and experience of culinary professionals working in the industry</a:t>
            </a:r>
          </a:p>
          <a:p>
            <a:pPr lvl="0">
              <a:buClr>
                <a:srgbClr val="000000"/>
              </a:buClr>
            </a:pPr>
            <a:endParaRPr lang="en-GB" sz="3600" b="1" dirty="0">
              <a:solidFill>
                <a:srgbClr val="271C67"/>
              </a:solidFill>
              <a:latin typeface="Gill Sans" charset="0"/>
              <a:ea typeface="Gill Sans" charset="0"/>
              <a:cs typeface="Gill Sans" charset="0"/>
            </a:endParaRPr>
          </a:p>
          <a:p>
            <a:pPr lvl="0">
              <a:buClr>
                <a:srgbClr val="000000"/>
              </a:buClr>
            </a:pPr>
            <a:endParaRPr lang="en-GB" sz="3600" b="1" dirty="0">
              <a:solidFill>
                <a:srgbClr val="271C67"/>
              </a:solidFill>
              <a:latin typeface="Calibri" panose="020F0502020204030204" pitchFamily="34" charset="0"/>
              <a:sym typeface="Arial"/>
            </a:endParaRPr>
          </a:p>
          <a:p>
            <a:pPr marL="813435" marR="2117090">
              <a:lnSpc>
                <a:spcPct val="112799"/>
              </a:lnSpc>
              <a:spcBef>
                <a:spcPts val="760"/>
              </a:spcBef>
            </a:pPr>
            <a:endParaRPr sz="3600" dirty="0">
              <a:solidFill>
                <a:srgbClr val="271C67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68522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1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"/>
              <a:ext cx="18287999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28700" y="1943101"/>
              <a:ext cx="5991225" cy="133350"/>
            </a:xfrm>
            <a:custGeom>
              <a:avLst/>
              <a:gdLst/>
              <a:ahLst/>
              <a:cxnLst/>
              <a:rect l="l" t="t" r="r" b="b"/>
              <a:pathLst>
                <a:path w="5991225" h="133350">
                  <a:moveTo>
                    <a:pt x="5991224" y="133349"/>
                  </a:moveTo>
                  <a:lnTo>
                    <a:pt x="0" y="133349"/>
                  </a:lnTo>
                  <a:lnTo>
                    <a:pt x="0" y="0"/>
                  </a:lnTo>
                  <a:lnTo>
                    <a:pt x="5991224" y="0"/>
                  </a:lnTo>
                  <a:lnTo>
                    <a:pt x="5991224" y="1333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9508407"/>
              <a:ext cx="18287999" cy="77859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61076" y="3198599"/>
              <a:ext cx="4029074" cy="402907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28700" y="6902706"/>
              <a:ext cx="2419349" cy="241934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51148" y="6902706"/>
              <a:ext cx="2609849" cy="260984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92187" y="5011014"/>
              <a:ext cx="2638424" cy="2638424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018254" y="844551"/>
            <a:ext cx="16431546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 spc="-75" dirty="0">
                <a:solidFill>
                  <a:srgbClr val="FFFFFF"/>
                </a:solidFill>
              </a:rPr>
              <a:t>WORLDCHEFS CERTIFICATION CENTRE</a:t>
            </a:r>
            <a:endParaRPr spc="-75" dirty="0">
              <a:solidFill>
                <a:srgbClr val="FFFFFF"/>
              </a:solidFill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05815" y="9720216"/>
            <a:ext cx="96335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solidFill>
                  <a:srgbClr val="FFFFFF"/>
                </a:solidFill>
                <a:latin typeface="Gill Sans"/>
                <a:cs typeface="Gill Sans"/>
              </a:rPr>
              <a:t>L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Gill Sans"/>
                <a:cs typeface="Gill Sans"/>
              </a:rPr>
              <a:t>E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</a:rPr>
              <a:t>A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Gill Sans"/>
                <a:cs typeface="Gill Sans"/>
              </a:rPr>
              <a:t>R</a:t>
            </a:r>
            <a:r>
              <a:rPr sz="1800" spc="-22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</a:rPr>
              <a:t>N  M</a:t>
            </a:r>
            <a:r>
              <a:rPr sz="1800" spc="-220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</a:rPr>
              <a:t>O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Gill Sans"/>
                <a:cs typeface="Gill Sans"/>
              </a:rPr>
              <a:t>R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Gill Sans"/>
                <a:cs typeface="Gill Sans"/>
              </a:rPr>
              <a:t>E</a:t>
            </a:r>
            <a:r>
              <a:rPr sz="1800" spc="-22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</a:rPr>
              <a:t>:  W</a:t>
            </a:r>
            <a:r>
              <a:rPr sz="1800" spc="-220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</a:rPr>
              <a:t>O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Gill Sans"/>
                <a:cs typeface="Gill Sans"/>
              </a:rPr>
              <a:t>R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Gill Sans"/>
                <a:cs typeface="Gill Sans"/>
              </a:rPr>
              <a:t>L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</a:rPr>
              <a:t>D</a:t>
            </a:r>
            <a:r>
              <a:rPr sz="1800" spc="-22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Gill Sans"/>
                <a:cs typeface="Gill Sans"/>
              </a:rPr>
              <a:t>C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</a:rPr>
              <a:t>H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Gill Sans"/>
                <a:cs typeface="Gill Sans"/>
              </a:rPr>
              <a:t>E</a:t>
            </a:r>
            <a:r>
              <a:rPr sz="1800" spc="-22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Gill Sans"/>
                <a:cs typeface="Gill Sans"/>
              </a:rPr>
              <a:t>F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Gill Sans"/>
                <a:cs typeface="Gill Sans"/>
              </a:rPr>
              <a:t>S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</a:rPr>
              <a:t>.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</a:rPr>
              <a:t>O</a:t>
            </a:r>
            <a:r>
              <a:rPr sz="1800" spc="-22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Gill Sans"/>
                <a:cs typeface="Gill Sans"/>
              </a:rPr>
              <a:t>R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Gill Sans"/>
                <a:cs typeface="Gill Sans"/>
              </a:rPr>
              <a:t>G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445" dirty="0">
                <a:solidFill>
                  <a:srgbClr val="FFFFFF"/>
                </a:solidFill>
                <a:latin typeface="Gill Sans"/>
                <a:cs typeface="Gill Sans"/>
              </a:rPr>
              <a:t>/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Gill Sans"/>
                <a:cs typeface="Gill Sans"/>
              </a:rPr>
              <a:t>G</a:t>
            </a:r>
            <a:r>
              <a:rPr sz="1800" spc="-22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Gill Sans"/>
                <a:cs typeface="Gill Sans"/>
              </a:rPr>
              <a:t>L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</a:rPr>
              <a:t>O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Gill Sans"/>
                <a:cs typeface="Gill Sans"/>
              </a:rPr>
              <a:t>B</a:t>
            </a:r>
            <a:r>
              <a:rPr sz="1800" spc="-22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</a:rPr>
              <a:t>A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Gill Sans"/>
                <a:cs typeface="Gill Sans"/>
              </a:rPr>
              <a:t>L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Gill Sans"/>
                <a:cs typeface="Gill Sans"/>
              </a:rPr>
              <a:t>-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</a:rPr>
              <a:t>H</a:t>
            </a:r>
            <a:r>
              <a:rPr sz="1800" spc="-22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</a:rPr>
              <a:t>O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Gill Sans"/>
                <a:cs typeface="Gill Sans"/>
              </a:rPr>
              <a:t>S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</a:rPr>
              <a:t>P</a:t>
            </a:r>
            <a:r>
              <a:rPr sz="1800" spc="-22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Gill Sans"/>
                <a:cs typeface="Gill Sans"/>
              </a:rPr>
              <a:t>I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Gill Sans"/>
                <a:cs typeface="Gill Sans"/>
              </a:rPr>
              <a:t>T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</a:rPr>
              <a:t>A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Gill Sans"/>
                <a:cs typeface="Gill Sans"/>
              </a:rPr>
              <a:t>L</a:t>
            </a:r>
            <a:r>
              <a:rPr sz="1800" spc="-22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Gill Sans"/>
                <a:cs typeface="Gill Sans"/>
              </a:rPr>
              <a:t>I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Gill Sans"/>
                <a:cs typeface="Gill Sans"/>
              </a:rPr>
              <a:t>T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</a:rPr>
              <a:t>Y</a:t>
            </a:r>
            <a:r>
              <a:rPr sz="1800" spc="-22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Gill Sans"/>
                <a:cs typeface="Gill Sans"/>
              </a:rPr>
              <a:t>-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Gill Sans"/>
                <a:cs typeface="Gill Sans"/>
              </a:rPr>
              <a:t>C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Gill Sans"/>
                <a:cs typeface="Gill Sans"/>
              </a:rPr>
              <a:t>E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Gill Sans"/>
                <a:cs typeface="Gill Sans"/>
              </a:rPr>
              <a:t>R</a:t>
            </a:r>
            <a:r>
              <a:rPr sz="1800" spc="-22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Gill Sans"/>
                <a:cs typeface="Gill Sans"/>
              </a:rPr>
              <a:t>T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Gill Sans"/>
                <a:cs typeface="Gill Sans"/>
              </a:rPr>
              <a:t>I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Gill Sans"/>
                <a:cs typeface="Gill Sans"/>
              </a:rPr>
              <a:t>F</a:t>
            </a:r>
            <a:r>
              <a:rPr sz="1800" spc="-22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Gill Sans"/>
                <a:cs typeface="Gill Sans"/>
              </a:rPr>
              <a:t>I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Gill Sans"/>
                <a:cs typeface="Gill Sans"/>
              </a:rPr>
              <a:t>C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</a:rPr>
              <a:t>A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Gill Sans"/>
                <a:cs typeface="Gill Sans"/>
              </a:rPr>
              <a:t>T</a:t>
            </a:r>
            <a:r>
              <a:rPr sz="1800" spc="-22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Gill Sans"/>
                <a:cs typeface="Gill Sans"/>
              </a:rPr>
              <a:t>I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</a:rPr>
              <a:t>O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50" dirty="0">
                <a:solidFill>
                  <a:srgbClr val="FFFFFF"/>
                </a:solidFill>
                <a:latin typeface="Gill Sans"/>
                <a:cs typeface="Gill Sans"/>
              </a:rPr>
              <a:t>N</a:t>
            </a:r>
            <a:endParaRPr sz="1800" dirty="0">
              <a:latin typeface="Gill Sans"/>
              <a:cs typeface="Gill Sans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body" idx="1"/>
          </p:nvPr>
        </p:nvSpPr>
        <p:spPr>
          <a:xfrm>
            <a:off x="1039808" y="2404810"/>
            <a:ext cx="17629192" cy="658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95" dirty="0"/>
              <a:t>BECOME</a:t>
            </a:r>
            <a:r>
              <a:rPr spc="215" dirty="0"/>
              <a:t> </a:t>
            </a:r>
            <a:r>
              <a:rPr spc="65" dirty="0"/>
              <a:t>AN</a:t>
            </a:r>
            <a:r>
              <a:rPr spc="220" dirty="0"/>
              <a:t> </a:t>
            </a:r>
            <a:r>
              <a:rPr spc="105" dirty="0"/>
              <a:t>APPROVED</a:t>
            </a:r>
            <a:r>
              <a:rPr spc="220" dirty="0"/>
              <a:t> </a:t>
            </a:r>
            <a:r>
              <a:rPr spc="95" dirty="0"/>
              <a:t>CERTIFICATION</a:t>
            </a:r>
            <a:r>
              <a:rPr spc="220" dirty="0"/>
              <a:t> </a:t>
            </a:r>
            <a:r>
              <a:rPr spc="85" dirty="0"/>
              <a:t>CENTER</a:t>
            </a:r>
            <a:r>
              <a:rPr spc="220" dirty="0"/>
              <a:t> </a:t>
            </a:r>
            <a:r>
              <a:rPr dirty="0"/>
              <a:t>OF</a:t>
            </a:r>
            <a:r>
              <a:rPr spc="220" dirty="0"/>
              <a:t> </a:t>
            </a:r>
            <a:r>
              <a:rPr spc="85" dirty="0"/>
              <a:t>GLOBAL</a:t>
            </a:r>
            <a:r>
              <a:rPr spc="220" dirty="0"/>
              <a:t> </a:t>
            </a:r>
            <a:r>
              <a:rPr spc="90" dirty="0"/>
              <a:t>CULINARY</a:t>
            </a:r>
            <a:r>
              <a:rPr spc="220" dirty="0"/>
              <a:t> </a:t>
            </a:r>
            <a:r>
              <a:rPr spc="85" dirty="0"/>
              <a:t>CERTIFICATION</a:t>
            </a:r>
          </a:p>
          <a:p>
            <a:pPr>
              <a:lnSpc>
                <a:spcPct val="100000"/>
              </a:lnSpc>
            </a:pPr>
            <a:endParaRPr spc="85" dirty="0"/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800" dirty="0"/>
          </a:p>
          <a:p>
            <a:pPr marL="7110095">
              <a:lnSpc>
                <a:spcPct val="100000"/>
              </a:lnSpc>
            </a:pPr>
            <a:endParaRPr sz="4000" dirty="0">
              <a:latin typeface="Gill Sans"/>
              <a:cs typeface="Gill Sans"/>
            </a:endParaRPr>
          </a:p>
          <a:p>
            <a:pPr marL="8300720" marR="974090" indent="-457200">
              <a:lnSpc>
                <a:spcPct val="112100"/>
              </a:lnSpc>
              <a:spcBef>
                <a:spcPts val="1560"/>
              </a:spcBef>
              <a:buFont typeface="Wingdings" pitchFamily="2" charset="2"/>
              <a:buChar char="§"/>
            </a:pPr>
            <a:r>
              <a:rPr lang="en-GB" sz="3400" spc="-30" dirty="0"/>
              <a:t>A GLOBAL</a:t>
            </a:r>
            <a:r>
              <a:rPr sz="3400" spc="-150" dirty="0"/>
              <a:t> </a:t>
            </a:r>
            <a:r>
              <a:rPr sz="3400" spc="-10" dirty="0"/>
              <a:t>RECOGNITIO</a:t>
            </a:r>
            <a:r>
              <a:rPr lang="fr-FR" sz="3400" spc="-10" dirty="0"/>
              <a:t>N</a:t>
            </a:r>
          </a:p>
          <a:p>
            <a:pPr marL="8300720" marR="974090" indent="-457200">
              <a:lnSpc>
                <a:spcPct val="112100"/>
              </a:lnSpc>
              <a:spcBef>
                <a:spcPts val="1560"/>
              </a:spcBef>
              <a:buFont typeface="Wingdings" pitchFamily="2" charset="2"/>
              <a:buChar char="§"/>
            </a:pPr>
            <a:r>
              <a:rPr lang="fr-FR" sz="3400" spc="-10" dirty="0"/>
              <a:t>SHOWCASE</a:t>
            </a:r>
            <a:r>
              <a:rPr lang="fr-FR" sz="3400" spc="-160" dirty="0"/>
              <a:t> </a:t>
            </a:r>
            <a:r>
              <a:rPr lang="fr-FR" sz="3400" spc="-25" dirty="0"/>
              <a:t>PROFESSIONAL</a:t>
            </a:r>
            <a:r>
              <a:rPr lang="fr-FR" sz="3400" spc="-160" dirty="0"/>
              <a:t> E</a:t>
            </a:r>
            <a:r>
              <a:rPr lang="fr-FR" sz="3400" spc="-10" dirty="0"/>
              <a:t>XCELLENCE </a:t>
            </a:r>
          </a:p>
          <a:p>
            <a:pPr marL="8300720" marR="974090" indent="-457200">
              <a:lnSpc>
                <a:spcPct val="112100"/>
              </a:lnSpc>
              <a:spcBef>
                <a:spcPts val="1560"/>
              </a:spcBef>
              <a:buFont typeface="Wingdings" pitchFamily="2" charset="2"/>
              <a:buChar char="§"/>
            </a:pPr>
            <a:r>
              <a:rPr lang="fr-FR" sz="3400" spc="-10" dirty="0"/>
              <a:t>INCREASE MOBILITY AND EMPLOYABILITY OF GRADUATES</a:t>
            </a:r>
          </a:p>
          <a:p>
            <a:pPr marL="8300720" marR="974090" indent="-457200">
              <a:lnSpc>
                <a:spcPct val="112100"/>
              </a:lnSpc>
              <a:spcBef>
                <a:spcPts val="1560"/>
              </a:spcBef>
              <a:buFont typeface="Wingdings" pitchFamily="2" charset="2"/>
              <a:buChar char="§"/>
            </a:pPr>
            <a:r>
              <a:rPr lang="fr-FR" sz="3400" spc="-25" dirty="0"/>
              <a:t>ATTRACT</a:t>
            </a:r>
            <a:r>
              <a:rPr lang="fr-FR" sz="3400" spc="-200" dirty="0"/>
              <a:t> </a:t>
            </a:r>
            <a:r>
              <a:rPr lang="fr-FR" sz="3400" dirty="0"/>
              <a:t>THE</a:t>
            </a:r>
            <a:r>
              <a:rPr lang="fr-FR" sz="3400" spc="-200" dirty="0"/>
              <a:t> </a:t>
            </a:r>
            <a:r>
              <a:rPr lang="fr-FR" sz="3400" dirty="0"/>
              <a:t>BEST</a:t>
            </a:r>
            <a:r>
              <a:rPr lang="fr-FR" sz="3400" spc="-195" dirty="0"/>
              <a:t> </a:t>
            </a:r>
            <a:r>
              <a:rPr lang="fr-FR" sz="3400" spc="-10" dirty="0"/>
              <a:t>TALENT</a:t>
            </a:r>
            <a:endParaRPr lang="fr-FR" sz="3400" dirty="0"/>
          </a:p>
          <a:p>
            <a:pPr marL="8300720" marR="974090" indent="-457200">
              <a:lnSpc>
                <a:spcPct val="112100"/>
              </a:lnSpc>
              <a:spcBef>
                <a:spcPts val="1560"/>
              </a:spcBef>
              <a:buFont typeface="Wingdings" pitchFamily="2" charset="2"/>
              <a:buChar char="§"/>
            </a:pPr>
            <a:endParaRPr sz="3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28700" y="1943100"/>
              <a:ext cx="5991225" cy="133350"/>
            </a:xfrm>
            <a:custGeom>
              <a:avLst/>
              <a:gdLst/>
              <a:ahLst/>
              <a:cxnLst/>
              <a:rect l="l" t="t" r="r" b="b"/>
              <a:pathLst>
                <a:path w="5991225" h="133350">
                  <a:moveTo>
                    <a:pt x="5991224" y="133349"/>
                  </a:moveTo>
                  <a:lnTo>
                    <a:pt x="0" y="133349"/>
                  </a:lnTo>
                  <a:lnTo>
                    <a:pt x="0" y="0"/>
                  </a:lnTo>
                  <a:lnTo>
                    <a:pt x="5991224" y="0"/>
                  </a:lnTo>
                  <a:lnTo>
                    <a:pt x="5991224" y="1333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9508406"/>
              <a:ext cx="18287999" cy="77859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70240" y="3742494"/>
              <a:ext cx="9467849" cy="523874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0954" y="3717322"/>
              <a:ext cx="6762749" cy="5286374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018254" y="844550"/>
            <a:ext cx="14983746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816350" algn="l"/>
              </a:tabLst>
            </a:pPr>
            <a:r>
              <a:rPr spc="-20" dirty="0">
                <a:solidFill>
                  <a:srgbClr val="FFFFFF"/>
                </a:solidFill>
              </a:rPr>
              <a:t>WORLD</a:t>
            </a:r>
            <a:r>
              <a:rPr lang="fr-FR" dirty="0">
                <a:solidFill>
                  <a:srgbClr val="FFFFFF"/>
                </a:solidFill>
              </a:rPr>
              <a:t>C</a:t>
            </a:r>
            <a:r>
              <a:rPr dirty="0">
                <a:solidFill>
                  <a:srgbClr val="FFFFFF"/>
                </a:solidFill>
              </a:rPr>
              <a:t>HEFS</a:t>
            </a:r>
            <a:r>
              <a:rPr spc="-225" dirty="0">
                <a:solidFill>
                  <a:srgbClr val="FFFFFF"/>
                </a:solidFill>
              </a:rPr>
              <a:t> </a:t>
            </a:r>
            <a:r>
              <a:rPr spc="-75" dirty="0">
                <a:solidFill>
                  <a:srgbClr val="FFFFFF"/>
                </a:solidFill>
              </a:rPr>
              <a:t>APPROVED</a:t>
            </a:r>
            <a:r>
              <a:rPr spc="-225" dirty="0">
                <a:solidFill>
                  <a:srgbClr val="FFFFFF"/>
                </a:solidFill>
              </a:rPr>
              <a:t> </a:t>
            </a:r>
            <a:r>
              <a:rPr spc="-10" dirty="0">
                <a:solidFill>
                  <a:srgbClr val="FFFFFF"/>
                </a:solidFill>
              </a:rPr>
              <a:t>COURSES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124815" y="2666482"/>
            <a:ext cx="1286510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FFFFFF"/>
                </a:solidFill>
                <a:latin typeface="Gill Sans"/>
                <a:cs typeface="Gill Sans"/>
              </a:rPr>
              <a:t>A</a:t>
            </a:r>
            <a:r>
              <a:rPr sz="2800" spc="220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2800" spc="80" dirty="0">
                <a:solidFill>
                  <a:srgbClr val="FFFFFF"/>
                </a:solidFill>
                <a:latin typeface="Gill Sans"/>
                <a:cs typeface="Gill Sans"/>
              </a:rPr>
              <a:t>COURSE</a:t>
            </a:r>
            <a:r>
              <a:rPr sz="2800" spc="220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2800" spc="90" dirty="0">
                <a:solidFill>
                  <a:srgbClr val="FFFFFF"/>
                </a:solidFill>
                <a:latin typeface="Gill Sans"/>
                <a:cs typeface="Gill Sans"/>
              </a:rPr>
              <a:t>CATALOG</a:t>
            </a:r>
            <a:r>
              <a:rPr sz="2800" spc="220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2800" dirty="0">
                <a:solidFill>
                  <a:srgbClr val="FFFFFF"/>
                </a:solidFill>
                <a:latin typeface="Gill Sans"/>
                <a:cs typeface="Gill Sans"/>
              </a:rPr>
              <a:t>OF</a:t>
            </a:r>
            <a:r>
              <a:rPr sz="2800" spc="22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2800" spc="105" dirty="0">
                <a:solidFill>
                  <a:srgbClr val="FFFFFF"/>
                </a:solidFill>
                <a:latin typeface="Gill Sans"/>
                <a:cs typeface="Gill Sans"/>
              </a:rPr>
              <a:t>APPROVED</a:t>
            </a:r>
            <a:r>
              <a:rPr sz="2800" spc="220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2800" spc="90" dirty="0">
                <a:solidFill>
                  <a:srgbClr val="FFFFFF"/>
                </a:solidFill>
                <a:latin typeface="Gill Sans"/>
                <a:cs typeface="Gill Sans"/>
              </a:rPr>
              <a:t>TRAINING</a:t>
            </a:r>
            <a:r>
              <a:rPr sz="2800" spc="220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2800" spc="100" dirty="0">
                <a:solidFill>
                  <a:srgbClr val="FFFFFF"/>
                </a:solidFill>
                <a:latin typeface="Gill Sans"/>
                <a:cs typeface="Gill Sans"/>
              </a:rPr>
              <a:t>PROGRAMS</a:t>
            </a:r>
            <a:r>
              <a:rPr sz="2800" spc="22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2800" spc="95" dirty="0">
                <a:solidFill>
                  <a:srgbClr val="FFFFFF"/>
                </a:solidFill>
                <a:latin typeface="Gill Sans"/>
                <a:cs typeface="Gill Sans"/>
              </a:rPr>
              <a:t>WORLDWIDE.</a:t>
            </a:r>
            <a:endParaRPr sz="2800">
              <a:latin typeface="Gill Sans"/>
              <a:cs typeface="Gill San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06408" y="9720214"/>
            <a:ext cx="727138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solidFill>
                  <a:srgbClr val="FFFFFF"/>
                </a:solidFill>
                <a:latin typeface="Gill Sans"/>
                <a:cs typeface="Gill Sans"/>
              </a:rPr>
              <a:t>L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Gill Sans"/>
                <a:cs typeface="Gill Sans"/>
              </a:rPr>
              <a:t>E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</a:rPr>
              <a:t>A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Gill Sans"/>
                <a:cs typeface="Gill Sans"/>
              </a:rPr>
              <a:t>R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</a:rPr>
              <a:t>N</a:t>
            </a:r>
            <a:r>
              <a:rPr sz="1800" spc="5" dirty="0">
                <a:solidFill>
                  <a:srgbClr val="FFFFFF"/>
                </a:solidFill>
                <a:latin typeface="Gill Sans"/>
                <a:cs typeface="Gill Sans"/>
              </a:rPr>
              <a:t> 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</a:rPr>
              <a:t>M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</a:rPr>
              <a:t>O</a:t>
            </a:r>
            <a:r>
              <a:rPr sz="1800" spc="-22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Gill Sans"/>
                <a:cs typeface="Gill Sans"/>
              </a:rPr>
              <a:t>R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Gill Sans"/>
                <a:cs typeface="Gill Sans"/>
              </a:rPr>
              <a:t>E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</a:rPr>
              <a:t>:</a:t>
            </a:r>
            <a:r>
              <a:rPr sz="1800" spc="5" dirty="0">
                <a:solidFill>
                  <a:srgbClr val="FFFFFF"/>
                </a:solidFill>
                <a:latin typeface="Gill Sans"/>
                <a:cs typeface="Gill Sans"/>
              </a:rPr>
              <a:t> 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</a:rPr>
              <a:t>W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</a:rPr>
              <a:t>O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Gill Sans"/>
                <a:cs typeface="Gill Sans"/>
              </a:rPr>
              <a:t>R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Gill Sans"/>
                <a:cs typeface="Gill Sans"/>
              </a:rPr>
              <a:t>L</a:t>
            </a:r>
            <a:r>
              <a:rPr sz="1800" spc="-22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</a:rPr>
              <a:t>D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Gill Sans"/>
                <a:cs typeface="Gill Sans"/>
              </a:rPr>
              <a:t>C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</a:rPr>
              <a:t>H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Gill Sans"/>
                <a:cs typeface="Gill Sans"/>
              </a:rPr>
              <a:t>E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Gill Sans"/>
                <a:cs typeface="Gill Sans"/>
              </a:rPr>
              <a:t>F</a:t>
            </a:r>
            <a:r>
              <a:rPr sz="1800" spc="-22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Gill Sans"/>
                <a:cs typeface="Gill Sans"/>
              </a:rPr>
              <a:t>S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</a:rPr>
              <a:t>.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</a:rPr>
              <a:t>O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Gill Sans"/>
                <a:cs typeface="Gill Sans"/>
              </a:rPr>
              <a:t>R</a:t>
            </a:r>
            <a:r>
              <a:rPr sz="1800" spc="-22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Gill Sans"/>
                <a:cs typeface="Gill Sans"/>
              </a:rPr>
              <a:t>G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445" dirty="0">
                <a:solidFill>
                  <a:srgbClr val="FFFFFF"/>
                </a:solidFill>
                <a:latin typeface="Gill Sans"/>
                <a:cs typeface="Gill Sans"/>
              </a:rPr>
              <a:t>/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</a:rPr>
              <a:t>A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</a:rPr>
              <a:t>P</a:t>
            </a:r>
            <a:r>
              <a:rPr sz="1800" spc="-22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</a:rPr>
              <a:t>P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Gill Sans"/>
                <a:cs typeface="Gill Sans"/>
              </a:rPr>
              <a:t>R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</a:rPr>
              <a:t>O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</a:rPr>
              <a:t>V</a:t>
            </a:r>
            <a:r>
              <a:rPr sz="1800" spc="-22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Gill Sans"/>
                <a:cs typeface="Gill Sans"/>
              </a:rPr>
              <a:t>E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</a:rPr>
              <a:t>D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Gill Sans"/>
                <a:cs typeface="Gill Sans"/>
              </a:rPr>
              <a:t>-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Gill Sans"/>
                <a:cs typeface="Gill Sans"/>
              </a:rPr>
              <a:t>C</a:t>
            </a:r>
            <a:r>
              <a:rPr sz="1800" spc="-22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</a:rPr>
              <a:t>O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Gill Sans"/>
                <a:cs typeface="Gill Sans"/>
              </a:rPr>
              <a:t>U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Gill Sans"/>
                <a:cs typeface="Gill Sans"/>
              </a:rPr>
              <a:t>R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Gill Sans"/>
                <a:cs typeface="Gill Sans"/>
              </a:rPr>
              <a:t>S</a:t>
            </a:r>
            <a:r>
              <a:rPr sz="1800" spc="-225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Gill Sans"/>
                <a:cs typeface="Gill Sans"/>
              </a:rPr>
              <a:t>E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50" dirty="0">
                <a:solidFill>
                  <a:srgbClr val="FFFFFF"/>
                </a:solidFill>
                <a:latin typeface="Gill Sans"/>
                <a:cs typeface="Gill Sans"/>
              </a:rPr>
              <a:t>S</a:t>
            </a:r>
            <a:endParaRPr sz="1800">
              <a:latin typeface="Gill Sans"/>
              <a:cs typeface="Gill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489356"/>
            <a:ext cx="18287999" cy="784296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030954" y="2213754"/>
            <a:ext cx="5991225" cy="133350"/>
          </a:xfrm>
          <a:custGeom>
            <a:avLst/>
            <a:gdLst/>
            <a:ahLst/>
            <a:cxnLst/>
            <a:rect l="l" t="t" r="r" b="b"/>
            <a:pathLst>
              <a:path w="5991225" h="133350">
                <a:moveTo>
                  <a:pt x="5991224" y="133349"/>
                </a:moveTo>
                <a:lnTo>
                  <a:pt x="0" y="133349"/>
                </a:lnTo>
                <a:lnTo>
                  <a:pt x="0" y="0"/>
                </a:lnTo>
                <a:lnTo>
                  <a:pt x="5991224" y="0"/>
                </a:lnTo>
                <a:lnTo>
                  <a:pt x="5991224" y="133349"/>
                </a:lnTo>
                <a:close/>
              </a:path>
            </a:pathLst>
          </a:custGeom>
          <a:solidFill>
            <a:srgbClr val="281D6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3468160"/>
            <a:ext cx="9250175" cy="602932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582719" y="6483520"/>
            <a:ext cx="2628899" cy="26288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673309" y="3612115"/>
            <a:ext cx="2543174" cy="255269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442793" y="5854321"/>
            <a:ext cx="2771774" cy="277177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544261" y="2776331"/>
            <a:ext cx="2673312" cy="2771774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018254" y="844551"/>
            <a:ext cx="1538224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 spc="-95" dirty="0"/>
              <a:t>ACCESS WORLDCHEFS CREDENTIALS</a:t>
            </a:r>
            <a:endParaRPr spc="-55" dirty="0"/>
          </a:p>
        </p:txBody>
      </p:sp>
      <p:sp>
        <p:nvSpPr>
          <p:cNvPr id="10" name="object 10"/>
          <p:cNvSpPr txBox="1"/>
          <p:nvPr/>
        </p:nvSpPr>
        <p:spPr>
          <a:xfrm>
            <a:off x="506408" y="9720215"/>
            <a:ext cx="94919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solidFill>
                  <a:srgbClr val="FFFFFF"/>
                </a:solidFill>
                <a:latin typeface="Gill Sans"/>
                <a:cs typeface="Gill Sans"/>
              </a:rPr>
              <a:t>L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Gill Sans"/>
                <a:cs typeface="Gill Sans"/>
              </a:rPr>
              <a:t>E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</a:rPr>
              <a:t>A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Gill Sans"/>
                <a:cs typeface="Gill Sans"/>
              </a:rPr>
              <a:t>R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</a:rPr>
              <a:t>N</a:t>
            </a:r>
            <a:r>
              <a:rPr sz="1800" spc="5" dirty="0">
                <a:solidFill>
                  <a:srgbClr val="FFFFFF"/>
                </a:solidFill>
                <a:latin typeface="Gill Sans"/>
                <a:cs typeface="Gill Sans"/>
              </a:rPr>
              <a:t> 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</a:rPr>
              <a:t>M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</a:rPr>
              <a:t>O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Gill Sans"/>
                <a:cs typeface="Gill Sans"/>
              </a:rPr>
              <a:t>R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Gill Sans"/>
                <a:cs typeface="Gill Sans"/>
              </a:rPr>
              <a:t>E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</a:rPr>
              <a:t>:</a:t>
            </a:r>
            <a:r>
              <a:rPr sz="1800" spc="5" dirty="0">
                <a:solidFill>
                  <a:srgbClr val="FFFFFF"/>
                </a:solidFill>
                <a:latin typeface="Gill Sans"/>
                <a:cs typeface="Gill Sans"/>
              </a:rPr>
              <a:t> 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W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O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R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L</a:t>
            </a:r>
            <a:r>
              <a:rPr sz="1800" spc="-225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D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C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H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E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F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S</a:t>
            </a:r>
            <a:r>
              <a:rPr sz="1800" spc="-225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.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O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R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G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 </a:t>
            </a:r>
            <a:r>
              <a:rPr sz="1800" spc="445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/</a:t>
            </a:r>
            <a:r>
              <a:rPr sz="1800" spc="-225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W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O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R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L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D</a:t>
            </a:r>
            <a:r>
              <a:rPr sz="1800" spc="-225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C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H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E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F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S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-</a:t>
            </a:r>
            <a:r>
              <a:rPr sz="1800" spc="-225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D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I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G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I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T</a:t>
            </a:r>
            <a:r>
              <a:rPr sz="1800" spc="-225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A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L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-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C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R</a:t>
            </a:r>
            <a:r>
              <a:rPr sz="1800" spc="-225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E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D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E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N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T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I</a:t>
            </a:r>
            <a:r>
              <a:rPr sz="1800" spc="-225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A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L</a:t>
            </a:r>
            <a:r>
              <a:rPr sz="1800" spc="-229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 </a:t>
            </a:r>
            <a:r>
              <a:rPr sz="1800" spc="-50" dirty="0">
                <a:solidFill>
                  <a:srgbClr val="FFFFFF"/>
                </a:solidFill>
                <a:latin typeface="Gill Sans"/>
                <a:cs typeface="Gill Sans"/>
                <a:hlinkClick r:id="rId8"/>
              </a:rPr>
              <a:t>S</a:t>
            </a:r>
            <a:endParaRPr sz="1800">
              <a:latin typeface="Gill Sans"/>
              <a:cs typeface="Gill San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16000" y="2773112"/>
            <a:ext cx="984694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 sz="2800" dirty="0">
                <a:solidFill>
                  <a:srgbClr val="281D69"/>
                </a:solidFill>
                <a:latin typeface="Gill Sans"/>
                <a:cs typeface="Gill Sans"/>
              </a:rPr>
              <a:t>UNLOCK A POWERFUL MARKETING TOOL</a:t>
            </a:r>
            <a:endParaRPr sz="2800" dirty="0">
              <a:latin typeface="Gill Sans"/>
              <a:cs typeface="Gill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9322</TotalTime>
  <Words>1138</Words>
  <Application>Microsoft Macintosh PowerPoint</Application>
  <PresentationFormat>Custom</PresentationFormat>
  <Paragraphs>118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Arial Black</vt:lpstr>
      <vt:lpstr>Calibri</vt:lpstr>
      <vt:lpstr>Gill Sans</vt:lpstr>
      <vt:lpstr>Gill Sans MT</vt:lpstr>
      <vt:lpstr>GillSans</vt:lpstr>
      <vt:lpstr>Wingdings</vt:lpstr>
      <vt:lpstr>Office Theme</vt:lpstr>
      <vt:lpstr>PowerPoint Presentation</vt:lpstr>
      <vt:lpstr>WHAT IS WORLDCHEFS</vt:lpstr>
      <vt:lpstr>PowerPoint Presentation</vt:lpstr>
      <vt:lpstr>WORLDCHEFS PILLARS</vt:lpstr>
      <vt:lpstr>WORLDCHEFS RECOGNIZED SCHOOLS</vt:lpstr>
      <vt:lpstr>PowerPoint Presentation</vt:lpstr>
      <vt:lpstr>WORLDCHEFS CERTIFICATION CENTRE</vt:lpstr>
      <vt:lpstr>WORLDCHEFS APPROVED COURSES</vt:lpstr>
      <vt:lpstr>ACCESS WORLDCHEFS CREDENTIALS</vt:lpstr>
      <vt:lpstr>PowerPoint Presentation</vt:lpstr>
      <vt:lpstr>GET FEATURED ON WORLDCHEFS CHANNELS</vt:lpstr>
      <vt:lpstr>messaging reached 11,240,000</vt:lpstr>
      <vt:lpstr>WORLDCHEFS ACADEMY</vt:lpstr>
      <vt:lpstr>WORLDCHEFS CONGRESS &amp; EXPO</vt:lpstr>
      <vt:lpstr>PowerPoint Presentation</vt:lpstr>
      <vt:lpstr>SUSTAINABILITY EDUCATION FOR CULINARY PROFESSIONALS</vt:lpstr>
      <vt:lpstr>PowerPoint Presentation</vt:lpstr>
      <vt:lpstr>FOOD HEROES CHALLENGE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Onboarding Presentation</dc:title>
  <dc:creator>Worldchefs</dc:creator>
  <cp:keywords>DAFajx8mh8w,BACvMK9GkaM</cp:keywords>
  <cp:lastModifiedBy>Ragnar Fridriksson</cp:lastModifiedBy>
  <cp:revision>19</cp:revision>
  <dcterms:created xsi:type="dcterms:W3CDTF">2023-04-18T08:07:31Z</dcterms:created>
  <dcterms:modified xsi:type="dcterms:W3CDTF">2023-11-07T14:59:13Z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2023-03-03T00:00:00Z</vt:filetime>
  </property>
  <property fmtid="{D5CDD505-2E9C-101B-9397-08002B2CF9AE}" pid="3" name="Creator">
    <vt:lpwstr>Canva</vt:lpwstr>
  </property>
  <property fmtid="{D5CDD505-2E9C-101B-9397-08002B2CF9AE}" pid="4" name="Producer">
    <vt:lpwstr>Canva</vt:lpwstr>
  </property>
  <property fmtid="{D5CDD505-2E9C-101B-9397-08002B2CF9AE}" pid="5" name="LastSaved">
    <vt:filetime>2023-03-03T00:00:00Z</vt:filetime>
  </property>
</Properties>
</file>