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2.jpg" ContentType="image/jpeg"/>
  <Override PartName="/ppt/notesSlides/notesSlide2.xml" ContentType="application/vnd.openxmlformats-officedocument.presentationml.notesSlide+xml"/>
  <Override PartName="/ppt/media/image5.JPG" ContentType="image/jpeg"/>
  <Override PartName="/ppt/notesSlides/notesSlide3.xml" ContentType="application/vnd.openxmlformats-officedocument.presentationml.notesSlide+xml"/>
  <Override PartName="/ppt/media/image6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8" r:id="rId4"/>
  </p:sldMasterIdLst>
  <p:notesMasterIdLst>
    <p:notesMasterId r:id="rId8"/>
  </p:notesMasterIdLst>
  <p:handoutMasterIdLst>
    <p:handoutMasterId r:id="rId9"/>
  </p:handoutMasterIdLst>
  <p:sldIdLst>
    <p:sldId id="266" r:id="rId5"/>
    <p:sldId id="259" r:id="rId6"/>
    <p:sldId id="267" r:id="rId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4104" y="12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>
            <a:extLst>
              <a:ext uri="{FF2B5EF4-FFF2-40B4-BE49-F238E27FC236}">
                <a16:creationId xmlns:a16="http://schemas.microsoft.com/office/drawing/2014/main" id="{6C50CD35-3488-43AA-B5FC-B8D2E0E5E8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/>
          </a:p>
        </p:txBody>
      </p:sp>
      <p:sp>
        <p:nvSpPr>
          <p:cNvPr id="3" name="Označba mesta za datum 2">
            <a:extLst>
              <a:ext uri="{FF2B5EF4-FFF2-40B4-BE49-F238E27FC236}">
                <a16:creationId xmlns:a16="http://schemas.microsoft.com/office/drawing/2014/main" id="{7AFD3A2D-325D-43B3-AD08-92DA61C89F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83AFC44-D6AD-4393-9404-15A469F9AD5F}" type="datetime1">
              <a:rPr lang="sl-SI" smtClean="0"/>
              <a:t>27. 10. 2023</a:t>
            </a:fld>
            <a:endParaRPr lang="sl-SI"/>
          </a:p>
        </p:txBody>
      </p:sp>
      <p:sp>
        <p:nvSpPr>
          <p:cNvPr id="4" name="Označba mesta za nogo 3">
            <a:extLst>
              <a:ext uri="{FF2B5EF4-FFF2-40B4-BE49-F238E27FC236}">
                <a16:creationId xmlns:a16="http://schemas.microsoft.com/office/drawing/2014/main" id="{B6DC9CF5-6832-4C16-84DD-69D490A927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4B900772-0433-4971-B886-8CC9B08E33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04ABCAE-FFE3-4AA0-AEDB-071C3BC5DE9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4131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glav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noProof="0"/>
          </a:p>
        </p:txBody>
      </p:sp>
      <p:sp>
        <p:nvSpPr>
          <p:cNvPr id="3" name="Označba mesta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6061D1A-85F6-4F56-9167-BA6E3AFAB412}" type="datetime1">
              <a:rPr lang="sl-SI" noProof="0" smtClean="0"/>
              <a:t>27. 10. 2023</a:t>
            </a:fld>
            <a:endParaRPr lang="sl-SI" noProof="0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l-SI" noProof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noProof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75407AF-B087-4509-BB09-FC5C1A27DEC7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36801042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sliko diapoz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za opomb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l-SI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17982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sliko diapoz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za opomb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l-SI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65712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sliko diapoz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za opomb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l-SI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32244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35978E5-D735-435B-915B-3E5C0BA5F1C8}" type="datetime1">
              <a:rPr lang="sl-SI" noProof="0" smtClean="0"/>
              <a:t>27. 10. 2023</a:t>
            </a:fld>
            <a:endParaRPr lang="sl-SI" noProof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sl-SI" noProof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sl-SI" noProof="0" smtClean="0"/>
              <a:t>‹#›</a:t>
            </a:fld>
            <a:endParaRPr lang="sl-SI" noProof="0"/>
          </a:p>
        </p:txBody>
      </p:sp>
      <p:sp>
        <p:nvSpPr>
          <p:cNvPr id="8" name="bk object 16"/>
          <p:cNvSpPr/>
          <p:nvPr/>
        </p:nvSpPr>
        <p:spPr>
          <a:xfrm>
            <a:off x="0" y="0"/>
            <a:ext cx="12198401" cy="6861594"/>
          </a:xfrm>
          <a:prstGeom prst="rect">
            <a:avLst/>
          </a:prstGeom>
          <a:blipFill dpi="0" rotWithShape="1">
            <a:blip r:embed="rId2" cstate="print">
              <a:alphaModFix amt="79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9685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770BA2-49C8-4F4E-8FCB-35E93AC884E4}" type="datetime1">
              <a:rPr lang="sl-SI" noProof="0" smtClean="0"/>
              <a:t>27. 10. 2023</a:t>
            </a:fld>
            <a:endParaRPr lang="sl-SI" noProof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sl-SI" noProof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127133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0C0ABD6-39E5-4421-8169-4DC3F0D72321}" type="datetime1">
              <a:rPr lang="sl-SI" noProof="0" smtClean="0"/>
              <a:t>27. 10. 2023</a:t>
            </a:fld>
            <a:endParaRPr lang="sl-SI" noProof="0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sl-SI" noProof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317493633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125EB51-F56F-47B3-8224-A4BD973D2B55}" type="datetime1">
              <a:rPr lang="sl-SI" noProof="0" smtClean="0"/>
              <a:t>27. 10. 2023</a:t>
            </a:fld>
            <a:endParaRPr lang="sl-SI" noProof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sl-SI" noProof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3102438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E30037D-7FF7-44E7-A199-53FE8CFABFEA}" type="datetime1">
              <a:rPr lang="sl-SI" noProof="0" smtClean="0"/>
              <a:t>27. 10. 2023</a:t>
            </a:fld>
            <a:endParaRPr lang="sl-SI" noProof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sl-SI" noProof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3131033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99E7540-AE84-42AD-8B91-951F772D7708}" type="datetime1">
              <a:rPr lang="sl-SI" noProof="0" smtClean="0"/>
              <a:t>27. 10. 2023</a:t>
            </a:fld>
            <a:endParaRPr lang="sl-SI" noProof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sl-SI" noProof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3376596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DE518E3-B42F-4CA1-9324-8DC95112630F}" type="datetime1">
              <a:rPr lang="sl-SI" noProof="0" smtClean="0"/>
              <a:t>27. 10. 2023</a:t>
            </a:fld>
            <a:endParaRPr lang="sl-SI" noProof="0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sl-SI" noProof="0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2908012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1B0D72A-A905-44C6-9E40-158F53F9C0D8}" type="datetime1">
              <a:rPr lang="sl-SI" noProof="0" smtClean="0"/>
              <a:t>27. 10. 2023</a:t>
            </a:fld>
            <a:endParaRPr lang="sl-SI" noProof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sl-SI" noProof="0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3146159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0C0ABD6-39E5-4421-8169-4DC3F0D72321}" type="datetime1">
              <a:rPr lang="sl-SI" noProof="0" smtClean="0"/>
              <a:t>27. 10. 2023</a:t>
            </a:fld>
            <a:endParaRPr lang="sl-SI" noProof="0" dirty="0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sl-SI" noProof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48063361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518CAA5-6CBE-4B05-9369-42CDB50E1262}" type="datetime1">
              <a:rPr lang="sl-SI" noProof="0" smtClean="0"/>
              <a:t>27. 10. 2023</a:t>
            </a:fld>
            <a:endParaRPr lang="sl-SI" noProof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sl-SI" noProof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1829694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0C0ABD6-39E5-4421-8169-4DC3F0D72321}" type="datetime1">
              <a:rPr lang="sl-SI" noProof="0" smtClean="0"/>
              <a:t>27. 10. 2023</a:t>
            </a:fld>
            <a:endParaRPr lang="sl-SI" noProof="0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sl-SI" noProof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54498266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0C0ABD6-39E5-4421-8169-4DC3F0D72321}" type="datetime1">
              <a:rPr lang="sl-SI" noProof="0" smtClean="0"/>
              <a:t>27. 10. 2023</a:t>
            </a:fld>
            <a:endParaRPr lang="sl-SI" noProof="0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sl-SI" noProof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1886273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>
            <a:extLst>
              <a:ext uri="{FF2B5EF4-FFF2-40B4-BE49-F238E27FC236}">
                <a16:creationId xmlns:a16="http://schemas.microsoft.com/office/drawing/2014/main" id="{BC0E8070-364B-4632-99FC-8C5A406C1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775269"/>
          </a:xfrm>
          <a:prstGeom prst="rect">
            <a:avLst/>
          </a:prstGeom>
        </p:spPr>
      </p:pic>
      <p:pic>
        <p:nvPicPr>
          <p:cNvPr id="3" name="Slika 2" descr="Slika, ki vsebuje besede besedilo&#10;&#10;Opis je samodejno ustvarjen">
            <a:extLst>
              <a:ext uri="{FF2B5EF4-FFF2-40B4-BE49-F238E27FC236}">
                <a16:creationId xmlns:a16="http://schemas.microsoft.com/office/drawing/2014/main" id="{2CB3361E-D5D4-08D9-0393-F0308292F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1768" y="82732"/>
            <a:ext cx="4218441" cy="1078994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D82DAF86-5495-4EA4-AE02-A3C87AEC8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9149" y="984068"/>
            <a:ext cx="821060" cy="65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59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 descr="Slika, ki vsebuje besede besedilo&#10;&#10;Opis je samodejno ustvarjen">
            <a:extLst>
              <a:ext uri="{FF2B5EF4-FFF2-40B4-BE49-F238E27FC236}">
                <a16:creationId xmlns:a16="http://schemas.microsoft.com/office/drawing/2014/main" id="{1D4247A3-3322-1880-8502-72785AACC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057" y="793272"/>
            <a:ext cx="4218441" cy="1078994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815D04F0-CB4B-4929-B4CD-4CAEFE5AAC2D}"/>
              </a:ext>
            </a:extLst>
          </p:cNvPr>
          <p:cNvSpPr txBox="1"/>
          <p:nvPr/>
        </p:nvSpPr>
        <p:spPr>
          <a:xfrm>
            <a:off x="6958150" y="978826"/>
            <a:ext cx="42178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dirty="0"/>
              <a:t>16. – 18. April 2024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79984326-5E57-4551-BDB2-3214BDDBD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4457" y="1872266"/>
            <a:ext cx="6583680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41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820CF48-14A9-4815-BCC5-B2B84981B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908869" cy="6912461"/>
          </a:xfrm>
          <a:prstGeom prst="rect">
            <a:avLst/>
          </a:prstGeom>
        </p:spPr>
      </p:pic>
      <p:pic>
        <p:nvPicPr>
          <p:cNvPr id="9" name="Slika 8" descr="Slika, ki vsebuje besede besedilo&#10;&#10;Opis je samodejno ustvarjen">
            <a:extLst>
              <a:ext uri="{FF2B5EF4-FFF2-40B4-BE49-F238E27FC236}">
                <a16:creationId xmlns:a16="http://schemas.microsoft.com/office/drawing/2014/main" id="{1D4247A3-3322-1880-8502-72785AACC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720" y="316200"/>
            <a:ext cx="3904584" cy="99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64023"/>
      </p:ext>
    </p:extLst>
  </p:cSld>
  <p:clrMapOvr>
    <a:masterClrMapping/>
  </p:clrMapOvr>
</p:sld>
</file>

<file path=ppt/theme/theme1.xml><?xml version="1.0" encoding="utf-8"?>
<a:theme xmlns:a="http://schemas.openxmlformats.org/drawingml/2006/main" name="Bled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ed" id="{4A814946-B039-435F-99E2-464569F668F9}" vid="{D513F4F2-D932-4745-A145-0E832E75BDA4}"/>
    </a:ext>
  </a:extLst>
</a:theme>
</file>

<file path=ppt/theme/theme2.xml><?xml version="1.0" encoding="utf-8"?>
<a:theme xmlns:a="http://schemas.openxmlformats.org/drawingml/2006/main" name="Officeova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BFB6A6-81E7-4A67-BD9D-2BF448263925}">
  <ds:schemaRefs>
    <ds:schemaRef ds:uri="http://schemas.openxmlformats.org/package/2006/metadata/core-properties"/>
    <ds:schemaRef ds:uri="71af3243-3dd4-4a8d-8c0d-dd76da1f02a5"/>
    <ds:schemaRef ds:uri="http://www.w3.org/XML/1998/namespace"/>
    <ds:schemaRef ds:uri="16c05727-aa75-4e4a-9b5f-8a80a1165891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990C2E3-0070-478C-8A9C-BB830DA628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1EA243F-4842-4A6C-BACC-DCE3295B4E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Bled</Template>
  <TotalTime>63</TotalTime>
  <Words>10</Words>
  <Application>Microsoft Office PowerPoint</Application>
  <PresentationFormat>Širokozaslonsko</PresentationFormat>
  <Paragraphs>4</Paragraphs>
  <Slides>3</Slides>
  <Notes>3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Bled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????????</dc:title>
  <dc:creator>Zan Mubi</dc:creator>
  <cp:lastModifiedBy>Peter Mihelčič</cp:lastModifiedBy>
  <cp:revision>6</cp:revision>
  <dcterms:created xsi:type="dcterms:W3CDTF">2022-10-12T13:18:43Z</dcterms:created>
  <dcterms:modified xsi:type="dcterms:W3CDTF">2023-10-27T08:50:39Z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