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8"/>
    <p:restoredTop sz="94375"/>
  </p:normalViewPr>
  <p:slideViewPr>
    <p:cSldViewPr snapToGrid="0" snapToObjects="1">
      <p:cViewPr varScale="1">
        <p:scale>
          <a:sx n="96" d="100"/>
          <a:sy n="96" d="100"/>
        </p:scale>
        <p:origin x="62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11/3/21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11/3/21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11/3/21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11/3/21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11/3/21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11/3/21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11/3/21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11/3/21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11/3/21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11/3/21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11/3/21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11/3/21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11/3/21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11/3/21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11/3/21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11/3/21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11/3/21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11/3/21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65FC1CC4-DD41-944F-8569-F81988EB0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BE" dirty="0"/>
              <a:t>National Representatives forum</a:t>
            </a:r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69F44F49-8481-3C43-96ED-8F5725D54F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1" y="2510292"/>
            <a:ext cx="9613861" cy="3767899"/>
          </a:xfrm>
        </p:spPr>
        <p:txBody>
          <a:bodyPr>
            <a:normAutofit fontScale="92500" lnSpcReduction="10000"/>
          </a:bodyPr>
          <a:lstStyle/>
          <a:p>
            <a:r>
              <a:rPr lang="nl-BE" dirty="0"/>
              <a:t>= webinars for member schools</a:t>
            </a:r>
          </a:p>
          <a:p>
            <a:r>
              <a:rPr lang="nl-BE" dirty="0"/>
              <a:t>Meeting point</a:t>
            </a:r>
          </a:p>
          <a:p>
            <a:pPr lvl="1"/>
            <a:r>
              <a:rPr lang="nl-BE" dirty="0"/>
              <a:t>Teachers, headmasters, …</a:t>
            </a:r>
          </a:p>
          <a:p>
            <a:pPr lvl="1"/>
            <a:r>
              <a:rPr lang="nl-BE" dirty="0"/>
              <a:t>Professional partners</a:t>
            </a:r>
          </a:p>
          <a:p>
            <a:r>
              <a:rPr lang="nl-BE" dirty="0"/>
              <a:t>Keynote input</a:t>
            </a:r>
          </a:p>
          <a:p>
            <a:r>
              <a:rPr lang="nl-BE" dirty="0"/>
              <a:t>Sharing good practices</a:t>
            </a:r>
          </a:p>
          <a:p>
            <a:r>
              <a:rPr lang="nl-BE" dirty="0"/>
              <a:t>Topics so far:</a:t>
            </a:r>
          </a:p>
          <a:p>
            <a:pPr lvl="1"/>
            <a:r>
              <a:rPr lang="nl-BE" dirty="0"/>
              <a:t>April – Digital tools in an educational setting</a:t>
            </a:r>
          </a:p>
          <a:p>
            <a:pPr lvl="1"/>
            <a:r>
              <a:rPr lang="nl-BE" dirty="0"/>
              <a:t>May – Placement, educational online training opportunity, best practices in AEHT schools</a:t>
            </a:r>
          </a:p>
          <a:p>
            <a:pPr lvl="1"/>
            <a:r>
              <a:rPr lang="nl-BE" dirty="0"/>
              <a:t>September – The competitions</a:t>
            </a:r>
          </a:p>
          <a:p>
            <a:endParaRPr lang="nl-BE" sz="2000" dirty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9300079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65FC1CC4-DD41-944F-8569-F81988EB0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BE" dirty="0"/>
              <a:t>In the future</a:t>
            </a:r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69F44F49-8481-3C43-96ED-8F5725D54F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1" y="2505456"/>
            <a:ext cx="9613861" cy="3599316"/>
          </a:xfrm>
        </p:spPr>
        <p:txBody>
          <a:bodyPr>
            <a:normAutofit/>
          </a:bodyPr>
          <a:lstStyle/>
          <a:p>
            <a:r>
              <a:rPr lang="nl-BE" dirty="0"/>
              <a:t>6 webinars – September, October, January, February, April and May</a:t>
            </a:r>
          </a:p>
          <a:p>
            <a:r>
              <a:rPr lang="nl-BE" dirty="0"/>
              <a:t>Topics?</a:t>
            </a:r>
          </a:p>
          <a:p>
            <a:r>
              <a:rPr lang="nl-BE" dirty="0"/>
              <a:t>Sharepoint for material?</a:t>
            </a:r>
          </a:p>
          <a:p>
            <a:r>
              <a:rPr lang="nl-BE" dirty="0"/>
              <a:t>Sharing a resume of every topic during the GA?</a:t>
            </a:r>
          </a:p>
          <a:p>
            <a:r>
              <a:rPr lang="nl-BE" dirty="0"/>
              <a:t>Please encourrage teachers to participate</a:t>
            </a:r>
          </a:p>
          <a:p>
            <a:r>
              <a:rPr lang="nl-BE" dirty="0"/>
              <a:t>Students?</a:t>
            </a:r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110843919"/>
      </p:ext>
    </p:extLst>
  </p:cSld>
  <p:clrMapOvr>
    <a:masterClrMapping/>
  </p:clrMapOvr>
</p:sld>
</file>

<file path=ppt/theme/theme1.xml><?xml version="1.0" encoding="utf-8"?>
<a:theme xmlns:a="http://schemas.openxmlformats.org/drawingml/2006/main" name="Berlij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Berlijn</Template>
  <TotalTime>254</TotalTime>
  <Words>92</Words>
  <Application>Microsoft Macintosh PowerPoint</Application>
  <PresentationFormat>Breedbeeld</PresentationFormat>
  <Paragraphs>18</Paragraphs>
  <Slides>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5" baseType="lpstr">
      <vt:lpstr>Arial</vt:lpstr>
      <vt:lpstr>Trebuchet MS</vt:lpstr>
      <vt:lpstr>Berlijn</vt:lpstr>
      <vt:lpstr>National Representatives forum</vt:lpstr>
      <vt:lpstr>In the future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Sanne Huygens</dc:creator>
  <cp:lastModifiedBy>Sanne Huygens</cp:lastModifiedBy>
  <cp:revision>16</cp:revision>
  <dcterms:created xsi:type="dcterms:W3CDTF">2020-12-01T16:11:12Z</dcterms:created>
  <dcterms:modified xsi:type="dcterms:W3CDTF">2021-11-03T09:20:58Z</dcterms:modified>
</cp:coreProperties>
</file>